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8" r:id="rId1"/>
  </p:sldMasterIdLst>
  <p:notesMasterIdLst>
    <p:notesMasterId r:id="rId6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69" r:id="rId15"/>
    <p:sldId id="270" r:id="rId16"/>
    <p:sldId id="271" r:id="rId17"/>
    <p:sldId id="272" r:id="rId18"/>
    <p:sldId id="273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4" r:id="rId27"/>
    <p:sldId id="282" r:id="rId28"/>
    <p:sldId id="287" r:id="rId29"/>
    <p:sldId id="283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285" r:id="rId60"/>
    <p:sldId id="317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69490-56C2-4E38-BC03-792219EFCE47}" v="862" dt="2024-04-15T06:56:57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m sinha" userId="5c61c24a44357a76" providerId="LiveId" clId="{70F69490-56C2-4E38-BC03-792219EFCE47}"/>
    <pc:docChg chg="undo custSel addSld delSld modSld sldOrd">
      <pc:chgData name="shivam sinha" userId="5c61c24a44357a76" providerId="LiveId" clId="{70F69490-56C2-4E38-BC03-792219EFCE47}" dt="2024-04-15T06:56:57.343" v="5596" actId="12084"/>
      <pc:docMkLst>
        <pc:docMk/>
      </pc:docMkLst>
      <pc:sldChg chg="modSp mod">
        <pc:chgData name="shivam sinha" userId="5c61c24a44357a76" providerId="LiveId" clId="{70F69490-56C2-4E38-BC03-792219EFCE47}" dt="2024-04-06T06:50:13.590" v="3" actId="14100"/>
        <pc:sldMkLst>
          <pc:docMk/>
          <pc:sldMk cId="2666665216" sldId="259"/>
        </pc:sldMkLst>
        <pc:spChg chg="mod">
          <ac:chgData name="shivam sinha" userId="5c61c24a44357a76" providerId="LiveId" clId="{70F69490-56C2-4E38-BC03-792219EFCE47}" dt="2024-04-06T06:50:13.590" v="3" actId="14100"/>
          <ac:spMkLst>
            <pc:docMk/>
            <pc:sldMk cId="2666665216" sldId="259"/>
            <ac:spMk id="2" creationId="{376F1E89-D3B2-B137-794F-E73C664539D2}"/>
          </ac:spMkLst>
        </pc:spChg>
        <pc:spChg chg="mod">
          <ac:chgData name="shivam sinha" userId="5c61c24a44357a76" providerId="LiveId" clId="{70F69490-56C2-4E38-BC03-792219EFCE47}" dt="2024-04-06T06:49:51.714" v="1" actId="14100"/>
          <ac:spMkLst>
            <pc:docMk/>
            <pc:sldMk cId="2666665216" sldId="259"/>
            <ac:spMk id="3" creationId="{9792EF88-5D2D-64B5-8982-2143C26465B4}"/>
          </ac:spMkLst>
        </pc:spChg>
        <pc:spChg chg="mod">
          <ac:chgData name="shivam sinha" userId="5c61c24a44357a76" providerId="LiveId" clId="{70F69490-56C2-4E38-BC03-792219EFCE47}" dt="2024-04-06T06:49:59.887" v="2" actId="14100"/>
          <ac:spMkLst>
            <pc:docMk/>
            <pc:sldMk cId="2666665216" sldId="259"/>
            <ac:spMk id="10" creationId="{DA08EA6E-6713-67FA-DEBD-3C4CF0766E3F}"/>
          </ac:spMkLst>
        </pc:spChg>
      </pc:sldChg>
      <pc:sldChg chg="addSp modSp mod">
        <pc:chgData name="shivam sinha" userId="5c61c24a44357a76" providerId="LiveId" clId="{70F69490-56C2-4E38-BC03-792219EFCE47}" dt="2024-04-06T07:03:57.378" v="70" actId="14100"/>
        <pc:sldMkLst>
          <pc:docMk/>
          <pc:sldMk cId="4100692225" sldId="263"/>
        </pc:sldMkLst>
        <pc:spChg chg="mod">
          <ac:chgData name="shivam sinha" userId="5c61c24a44357a76" providerId="LiveId" clId="{70F69490-56C2-4E38-BC03-792219EFCE47}" dt="2024-04-06T07:03:31.757" v="65" actId="14100"/>
          <ac:spMkLst>
            <pc:docMk/>
            <pc:sldMk cId="4100692225" sldId="263"/>
            <ac:spMk id="2" creationId="{783069DF-97C8-FFEB-248D-CA007D89FAB5}"/>
          </ac:spMkLst>
        </pc:spChg>
        <pc:spChg chg="mod">
          <ac:chgData name="shivam sinha" userId="5c61c24a44357a76" providerId="LiveId" clId="{70F69490-56C2-4E38-BC03-792219EFCE47}" dt="2024-04-06T07:03:39.825" v="67" actId="14100"/>
          <ac:spMkLst>
            <pc:docMk/>
            <pc:sldMk cId="4100692225" sldId="263"/>
            <ac:spMk id="3" creationId="{15D065A3-E6CC-C1CE-B780-E6C8CDDDA1E9}"/>
          </ac:spMkLst>
        </pc:spChg>
        <pc:picChg chg="add mod">
          <ac:chgData name="shivam sinha" userId="5c61c24a44357a76" providerId="LiveId" clId="{70F69490-56C2-4E38-BC03-792219EFCE47}" dt="2024-04-06T07:03:57.378" v="70" actId="14100"/>
          <ac:picMkLst>
            <pc:docMk/>
            <pc:sldMk cId="4100692225" sldId="263"/>
            <ac:picMk id="5" creationId="{62E1BFC3-274F-ECEE-358A-DE44DF9B5414}"/>
          </ac:picMkLst>
        </pc:picChg>
      </pc:sldChg>
      <pc:sldChg chg="addSp delSp modSp new mod">
        <pc:chgData name="shivam sinha" userId="5c61c24a44357a76" providerId="LiveId" clId="{70F69490-56C2-4E38-BC03-792219EFCE47}" dt="2024-04-06T07:16:44.610" v="271" actId="255"/>
        <pc:sldMkLst>
          <pc:docMk/>
          <pc:sldMk cId="2992492091" sldId="264"/>
        </pc:sldMkLst>
        <pc:spChg chg="mod">
          <ac:chgData name="shivam sinha" userId="5c61c24a44357a76" providerId="LiveId" clId="{70F69490-56C2-4E38-BC03-792219EFCE47}" dt="2024-04-06T07:16:44.610" v="271" actId="255"/>
          <ac:spMkLst>
            <pc:docMk/>
            <pc:sldMk cId="2992492091" sldId="264"/>
            <ac:spMk id="2" creationId="{2C05D00B-137F-7741-898B-F58E0810E88A}"/>
          </ac:spMkLst>
        </pc:spChg>
        <pc:spChg chg="del">
          <ac:chgData name="shivam sinha" userId="5c61c24a44357a76" providerId="LiveId" clId="{70F69490-56C2-4E38-BC03-792219EFCE47}" dt="2024-04-06T07:01:31.897" v="37" actId="931"/>
          <ac:spMkLst>
            <pc:docMk/>
            <pc:sldMk cId="2992492091" sldId="264"/>
            <ac:spMk id="3" creationId="{C5C4FD30-DE97-325F-45B4-03B9E4364E13}"/>
          </ac:spMkLst>
        </pc:spChg>
        <pc:spChg chg="add mod">
          <ac:chgData name="shivam sinha" userId="5c61c24a44357a76" providerId="LiveId" clId="{70F69490-56C2-4E38-BC03-792219EFCE47}" dt="2024-04-06T07:08:20.996" v="197" actId="14100"/>
          <ac:spMkLst>
            <pc:docMk/>
            <pc:sldMk cId="2992492091" sldId="264"/>
            <ac:spMk id="7" creationId="{994B9002-D0B2-4381-878C-8632735D20E7}"/>
          </ac:spMkLst>
        </pc:spChg>
        <pc:picChg chg="add del mod modCrop">
          <ac:chgData name="shivam sinha" userId="5c61c24a44357a76" providerId="LiveId" clId="{70F69490-56C2-4E38-BC03-792219EFCE47}" dt="2024-04-06T07:03:07.118" v="58" actId="21"/>
          <ac:picMkLst>
            <pc:docMk/>
            <pc:sldMk cId="2992492091" sldId="264"/>
            <ac:picMk id="5" creationId="{62E1BFC3-274F-ECEE-358A-DE44DF9B5414}"/>
          </ac:picMkLst>
        </pc:picChg>
        <pc:picChg chg="add mod modCrop">
          <ac:chgData name="shivam sinha" userId="5c61c24a44357a76" providerId="LiveId" clId="{70F69490-56C2-4E38-BC03-792219EFCE47}" dt="2024-04-06T07:14:45.309" v="246" actId="14100"/>
          <ac:picMkLst>
            <pc:docMk/>
            <pc:sldMk cId="2992492091" sldId="264"/>
            <ac:picMk id="9" creationId="{8D4DB01C-BE6A-4151-B9E6-D5278B615D45}"/>
          </ac:picMkLst>
        </pc:picChg>
        <pc:picChg chg="add mod modCrop">
          <ac:chgData name="shivam sinha" userId="5c61c24a44357a76" providerId="LiveId" clId="{70F69490-56C2-4E38-BC03-792219EFCE47}" dt="2024-04-06T07:13:12.154" v="233" actId="14100"/>
          <ac:picMkLst>
            <pc:docMk/>
            <pc:sldMk cId="2992492091" sldId="264"/>
            <ac:picMk id="11" creationId="{5ADF5306-FEBE-A6F7-73ED-1B75CF28A56E}"/>
          </ac:picMkLst>
        </pc:picChg>
      </pc:sldChg>
      <pc:sldChg chg="addSp modSp new mod">
        <pc:chgData name="shivam sinha" userId="5c61c24a44357a76" providerId="LiveId" clId="{70F69490-56C2-4E38-BC03-792219EFCE47}" dt="2024-04-06T07:20:49.999" v="459" actId="313"/>
        <pc:sldMkLst>
          <pc:docMk/>
          <pc:sldMk cId="2713350498" sldId="265"/>
        </pc:sldMkLst>
        <pc:spChg chg="mod">
          <ac:chgData name="shivam sinha" userId="5c61c24a44357a76" providerId="LiveId" clId="{70F69490-56C2-4E38-BC03-792219EFCE47}" dt="2024-04-06T07:16:50.135" v="272" actId="255"/>
          <ac:spMkLst>
            <pc:docMk/>
            <pc:sldMk cId="2713350498" sldId="265"/>
            <ac:spMk id="2" creationId="{AF4B6A29-BE2A-D3B2-BE0A-C5B2534A2DDA}"/>
          </ac:spMkLst>
        </pc:spChg>
        <pc:spChg chg="mod">
          <ac:chgData name="shivam sinha" userId="5c61c24a44357a76" providerId="LiveId" clId="{70F69490-56C2-4E38-BC03-792219EFCE47}" dt="2024-04-06T07:20:49.999" v="459" actId="313"/>
          <ac:spMkLst>
            <pc:docMk/>
            <pc:sldMk cId="2713350498" sldId="265"/>
            <ac:spMk id="3" creationId="{5ACFC2D3-8703-D98D-FA30-17F7338D0802}"/>
          </ac:spMkLst>
        </pc:spChg>
        <pc:picChg chg="add mod modCrop">
          <ac:chgData name="shivam sinha" userId="5c61c24a44357a76" providerId="LiveId" clId="{70F69490-56C2-4E38-BC03-792219EFCE47}" dt="2024-04-06T07:19:58.865" v="433" actId="14100"/>
          <ac:picMkLst>
            <pc:docMk/>
            <pc:sldMk cId="2713350498" sldId="265"/>
            <ac:picMk id="5" creationId="{02D5DEB8-C6FF-5384-2ABB-08441EAAFBDC}"/>
          </ac:picMkLst>
        </pc:picChg>
      </pc:sldChg>
      <pc:sldChg chg="addSp modSp new mod">
        <pc:chgData name="shivam sinha" userId="5c61c24a44357a76" providerId="LiveId" clId="{70F69490-56C2-4E38-BC03-792219EFCE47}" dt="2024-04-06T07:24:15.785" v="503" actId="20577"/>
        <pc:sldMkLst>
          <pc:docMk/>
          <pc:sldMk cId="4189856795" sldId="266"/>
        </pc:sldMkLst>
        <pc:spChg chg="mod">
          <ac:chgData name="shivam sinha" userId="5c61c24a44357a76" providerId="LiveId" clId="{70F69490-56C2-4E38-BC03-792219EFCE47}" dt="2024-04-06T07:21:05.379" v="461" actId="255"/>
          <ac:spMkLst>
            <pc:docMk/>
            <pc:sldMk cId="4189856795" sldId="266"/>
            <ac:spMk id="2" creationId="{DA7BE19C-48B4-1BDC-B09F-FAFE22756CC9}"/>
          </ac:spMkLst>
        </pc:spChg>
        <pc:spChg chg="mod">
          <ac:chgData name="shivam sinha" userId="5c61c24a44357a76" providerId="LiveId" clId="{70F69490-56C2-4E38-BC03-792219EFCE47}" dt="2024-04-06T07:24:15.785" v="503" actId="20577"/>
          <ac:spMkLst>
            <pc:docMk/>
            <pc:sldMk cId="4189856795" sldId="266"/>
            <ac:spMk id="3" creationId="{8804D3A7-AF69-3A39-7BAD-F66AB7E4CA4B}"/>
          </ac:spMkLst>
        </pc:spChg>
        <pc:picChg chg="add mod modCrop">
          <ac:chgData name="shivam sinha" userId="5c61c24a44357a76" providerId="LiveId" clId="{70F69490-56C2-4E38-BC03-792219EFCE47}" dt="2024-04-06T07:23:15.629" v="484" actId="14100"/>
          <ac:picMkLst>
            <pc:docMk/>
            <pc:sldMk cId="4189856795" sldId="266"/>
            <ac:picMk id="5" creationId="{AB903EFA-CE34-9D31-F389-27A8A956F294}"/>
          </ac:picMkLst>
        </pc:picChg>
        <pc:picChg chg="add mod modCrop">
          <ac:chgData name="shivam sinha" userId="5c61c24a44357a76" providerId="LiveId" clId="{70F69490-56C2-4E38-BC03-792219EFCE47}" dt="2024-04-06T07:23:03.202" v="482" actId="14100"/>
          <ac:picMkLst>
            <pc:docMk/>
            <pc:sldMk cId="4189856795" sldId="266"/>
            <ac:picMk id="7" creationId="{387A33A8-F21D-01A0-1E9E-A0DE8FB009C2}"/>
          </ac:picMkLst>
        </pc:picChg>
      </pc:sldChg>
      <pc:sldChg chg="addSp modSp new mod">
        <pc:chgData name="shivam sinha" userId="5c61c24a44357a76" providerId="LiveId" clId="{70F69490-56C2-4E38-BC03-792219EFCE47}" dt="2024-04-06T07:30:58.910" v="697" actId="14100"/>
        <pc:sldMkLst>
          <pc:docMk/>
          <pc:sldMk cId="2007580367" sldId="267"/>
        </pc:sldMkLst>
        <pc:spChg chg="mod">
          <ac:chgData name="shivam sinha" userId="5c61c24a44357a76" providerId="LiveId" clId="{70F69490-56C2-4E38-BC03-792219EFCE47}" dt="2024-04-06T07:26:11.607" v="505" actId="255"/>
          <ac:spMkLst>
            <pc:docMk/>
            <pc:sldMk cId="2007580367" sldId="267"/>
            <ac:spMk id="2" creationId="{2C966608-C9BF-86E1-C867-9178A2166E8F}"/>
          </ac:spMkLst>
        </pc:spChg>
        <pc:spChg chg="mod">
          <ac:chgData name="shivam sinha" userId="5c61c24a44357a76" providerId="LiveId" clId="{70F69490-56C2-4E38-BC03-792219EFCE47}" dt="2024-04-06T07:26:43.522" v="549" actId="14100"/>
          <ac:spMkLst>
            <pc:docMk/>
            <pc:sldMk cId="2007580367" sldId="267"/>
            <ac:spMk id="3" creationId="{2E3FE6B5-D198-A25E-AEB2-0F24977E8111}"/>
          </ac:spMkLst>
        </pc:spChg>
        <pc:picChg chg="add mod modCrop">
          <ac:chgData name="shivam sinha" userId="5c61c24a44357a76" providerId="LiveId" clId="{70F69490-56C2-4E38-BC03-792219EFCE47}" dt="2024-04-06T07:30:58.910" v="697" actId="14100"/>
          <ac:picMkLst>
            <pc:docMk/>
            <pc:sldMk cId="2007580367" sldId="267"/>
            <ac:picMk id="5" creationId="{A240F1C7-C6D1-08EB-CAC3-37F7408B3795}"/>
          </ac:picMkLst>
        </pc:picChg>
      </pc:sldChg>
      <pc:sldChg chg="addSp delSp modSp new mod">
        <pc:chgData name="shivam sinha" userId="5c61c24a44357a76" providerId="LiveId" clId="{70F69490-56C2-4E38-BC03-792219EFCE47}" dt="2024-04-06T07:31:13.096" v="699" actId="5793"/>
        <pc:sldMkLst>
          <pc:docMk/>
          <pc:sldMk cId="3022218409" sldId="268"/>
        </pc:sldMkLst>
        <pc:spChg chg="mod">
          <ac:chgData name="shivam sinha" userId="5c61c24a44357a76" providerId="LiveId" clId="{70F69490-56C2-4E38-BC03-792219EFCE47}" dt="2024-04-06T07:28:34.676" v="572" actId="113"/>
          <ac:spMkLst>
            <pc:docMk/>
            <pc:sldMk cId="3022218409" sldId="268"/>
            <ac:spMk id="2" creationId="{DD3CDFD6-7C0D-FE71-C73A-BE203BC62CC0}"/>
          </ac:spMkLst>
        </pc:spChg>
        <pc:spChg chg="mod">
          <ac:chgData name="shivam sinha" userId="5c61c24a44357a76" providerId="LiveId" clId="{70F69490-56C2-4E38-BC03-792219EFCE47}" dt="2024-04-06T07:31:13.096" v="699" actId="5793"/>
          <ac:spMkLst>
            <pc:docMk/>
            <pc:sldMk cId="3022218409" sldId="268"/>
            <ac:spMk id="3" creationId="{4468FE37-0AA9-6D99-DFE3-58E93DEFFFAD}"/>
          </ac:spMkLst>
        </pc:spChg>
        <pc:graphicFrameChg chg="add del modGraphic">
          <ac:chgData name="shivam sinha" userId="5c61c24a44357a76" providerId="LiveId" clId="{70F69490-56C2-4E38-BC03-792219EFCE47}" dt="2024-04-06T07:26:22.771" v="509" actId="27309"/>
          <ac:graphicFrameMkLst>
            <pc:docMk/>
            <pc:sldMk cId="3022218409" sldId="268"/>
            <ac:graphicFrameMk id="5" creationId="{1EBB79F2-41BA-A15C-7574-3CEBAA42EA47}"/>
          </ac:graphicFrameMkLst>
        </pc:graphicFrameChg>
      </pc:sldChg>
      <pc:sldChg chg="modSp new mod">
        <pc:chgData name="shivam sinha" userId="5c61c24a44357a76" providerId="LiveId" clId="{70F69490-56C2-4E38-BC03-792219EFCE47}" dt="2024-04-06T08:15:52.043" v="936" actId="20577"/>
        <pc:sldMkLst>
          <pc:docMk/>
          <pc:sldMk cId="4066953409" sldId="269"/>
        </pc:sldMkLst>
        <pc:spChg chg="mod">
          <ac:chgData name="shivam sinha" userId="5c61c24a44357a76" providerId="LiveId" clId="{70F69490-56C2-4E38-BC03-792219EFCE47}" dt="2024-04-06T07:39:32.780" v="730" actId="113"/>
          <ac:spMkLst>
            <pc:docMk/>
            <pc:sldMk cId="4066953409" sldId="269"/>
            <ac:spMk id="2" creationId="{EEDF8A84-70AE-8A54-9292-0C1D8185A065}"/>
          </ac:spMkLst>
        </pc:spChg>
        <pc:spChg chg="mod">
          <ac:chgData name="shivam sinha" userId="5c61c24a44357a76" providerId="LiveId" clId="{70F69490-56C2-4E38-BC03-792219EFCE47}" dt="2024-04-06T08:15:52.043" v="936" actId="20577"/>
          <ac:spMkLst>
            <pc:docMk/>
            <pc:sldMk cId="4066953409" sldId="269"/>
            <ac:spMk id="3" creationId="{4DDF41C8-378B-3A08-3AF2-691EFB58085D}"/>
          </ac:spMkLst>
        </pc:spChg>
      </pc:sldChg>
      <pc:sldChg chg="modSp new mod">
        <pc:chgData name="shivam sinha" userId="5c61c24a44357a76" providerId="LiveId" clId="{70F69490-56C2-4E38-BC03-792219EFCE47}" dt="2024-04-06T08:36:55.101" v="1288" actId="20577"/>
        <pc:sldMkLst>
          <pc:docMk/>
          <pc:sldMk cId="981379203" sldId="270"/>
        </pc:sldMkLst>
        <pc:spChg chg="mod">
          <ac:chgData name="shivam sinha" userId="5c61c24a44357a76" providerId="LiveId" clId="{70F69490-56C2-4E38-BC03-792219EFCE47}" dt="2024-04-06T08:36:06.073" v="1235" actId="255"/>
          <ac:spMkLst>
            <pc:docMk/>
            <pc:sldMk cId="981379203" sldId="270"/>
            <ac:spMk id="2" creationId="{A95C8FDE-4766-D70D-F9DD-814D63668C48}"/>
          </ac:spMkLst>
        </pc:spChg>
        <pc:spChg chg="mod">
          <ac:chgData name="shivam sinha" userId="5c61c24a44357a76" providerId="LiveId" clId="{70F69490-56C2-4E38-BC03-792219EFCE47}" dt="2024-04-06T08:36:55.101" v="1288" actId="20577"/>
          <ac:spMkLst>
            <pc:docMk/>
            <pc:sldMk cId="981379203" sldId="270"/>
            <ac:spMk id="3" creationId="{D65A6BCE-4B5A-E594-2912-EF3772B72CD4}"/>
          </ac:spMkLst>
        </pc:spChg>
      </pc:sldChg>
      <pc:sldChg chg="modSp new mod">
        <pc:chgData name="shivam sinha" userId="5c61c24a44357a76" providerId="LiveId" clId="{70F69490-56C2-4E38-BC03-792219EFCE47}" dt="2024-04-06T08:52:56.496" v="1858" actId="20577"/>
        <pc:sldMkLst>
          <pc:docMk/>
          <pc:sldMk cId="4235571774" sldId="271"/>
        </pc:sldMkLst>
        <pc:spChg chg="mod">
          <ac:chgData name="shivam sinha" userId="5c61c24a44357a76" providerId="LiveId" clId="{70F69490-56C2-4E38-BC03-792219EFCE47}" dt="2024-04-06T08:35:58.599" v="1234" actId="255"/>
          <ac:spMkLst>
            <pc:docMk/>
            <pc:sldMk cId="4235571774" sldId="271"/>
            <ac:spMk id="2" creationId="{9C6F8D23-F86F-915A-1DFB-1DF7EF1C66F4}"/>
          </ac:spMkLst>
        </pc:spChg>
        <pc:spChg chg="mod">
          <ac:chgData name="shivam sinha" userId="5c61c24a44357a76" providerId="LiveId" clId="{70F69490-56C2-4E38-BC03-792219EFCE47}" dt="2024-04-06T08:52:56.496" v="1858" actId="20577"/>
          <ac:spMkLst>
            <pc:docMk/>
            <pc:sldMk cId="4235571774" sldId="271"/>
            <ac:spMk id="3" creationId="{9BCDE318-F186-BF61-2721-F74DD7C07F7D}"/>
          </ac:spMkLst>
        </pc:spChg>
      </pc:sldChg>
      <pc:sldChg chg="addSp delSp modSp new mod">
        <pc:chgData name="shivam sinha" userId="5c61c24a44357a76" providerId="LiveId" clId="{70F69490-56C2-4E38-BC03-792219EFCE47}" dt="2024-04-06T08:45:08.624" v="1570" actId="113"/>
        <pc:sldMkLst>
          <pc:docMk/>
          <pc:sldMk cId="644670963" sldId="272"/>
        </pc:sldMkLst>
        <pc:spChg chg="mod">
          <ac:chgData name="shivam sinha" userId="5c61c24a44357a76" providerId="LiveId" clId="{70F69490-56C2-4E38-BC03-792219EFCE47}" dt="2024-04-06T08:40:57.458" v="1496" actId="14100"/>
          <ac:spMkLst>
            <pc:docMk/>
            <pc:sldMk cId="644670963" sldId="272"/>
            <ac:spMk id="2" creationId="{4167C4D3-2815-25B8-DFCE-A0F4500F847C}"/>
          </ac:spMkLst>
        </pc:spChg>
        <pc:spChg chg="mod">
          <ac:chgData name="shivam sinha" userId="5c61c24a44357a76" providerId="LiveId" clId="{70F69490-56C2-4E38-BC03-792219EFCE47}" dt="2024-04-06T08:45:08.624" v="1570" actId="113"/>
          <ac:spMkLst>
            <pc:docMk/>
            <pc:sldMk cId="644670963" sldId="272"/>
            <ac:spMk id="3" creationId="{CBBB3FA2-C4E4-C992-2C57-3BF4302B6114}"/>
          </ac:spMkLst>
        </pc:spChg>
        <pc:spChg chg="add del">
          <ac:chgData name="shivam sinha" userId="5c61c24a44357a76" providerId="LiveId" clId="{70F69490-56C2-4E38-BC03-792219EFCE47}" dt="2024-04-06T08:37:53.295" v="1296" actId="22"/>
          <ac:spMkLst>
            <pc:docMk/>
            <pc:sldMk cId="644670963" sldId="272"/>
            <ac:spMk id="5" creationId="{2B5BA0F9-8DCA-5E5C-A588-C66024C275AE}"/>
          </ac:spMkLst>
        </pc:spChg>
      </pc:sldChg>
      <pc:sldChg chg="addSp modSp new mod">
        <pc:chgData name="shivam sinha" userId="5c61c24a44357a76" providerId="LiveId" clId="{70F69490-56C2-4E38-BC03-792219EFCE47}" dt="2024-04-06T10:54:26.482" v="2113" actId="20577"/>
        <pc:sldMkLst>
          <pc:docMk/>
          <pc:sldMk cId="1257107224" sldId="273"/>
        </pc:sldMkLst>
        <pc:spChg chg="mod">
          <ac:chgData name="shivam sinha" userId="5c61c24a44357a76" providerId="LiveId" clId="{70F69490-56C2-4E38-BC03-792219EFCE47}" dt="2024-04-06T08:47:31.688" v="1573" actId="255"/>
          <ac:spMkLst>
            <pc:docMk/>
            <pc:sldMk cId="1257107224" sldId="273"/>
            <ac:spMk id="2" creationId="{2F3BEB87-491C-D4EA-369E-67B93C82C560}"/>
          </ac:spMkLst>
        </pc:spChg>
        <pc:spChg chg="mod">
          <ac:chgData name="shivam sinha" userId="5c61c24a44357a76" providerId="LiveId" clId="{70F69490-56C2-4E38-BC03-792219EFCE47}" dt="2024-04-06T10:54:26.482" v="2113" actId="20577"/>
          <ac:spMkLst>
            <pc:docMk/>
            <pc:sldMk cId="1257107224" sldId="273"/>
            <ac:spMk id="3" creationId="{F2375B4D-2733-AF04-1F68-5369B7532DF7}"/>
          </ac:spMkLst>
        </pc:spChg>
        <pc:picChg chg="add mod modCrop">
          <ac:chgData name="shivam sinha" userId="5c61c24a44357a76" providerId="LiveId" clId="{70F69490-56C2-4E38-BC03-792219EFCE47}" dt="2024-04-06T10:54:20.976" v="2107" actId="14100"/>
          <ac:picMkLst>
            <pc:docMk/>
            <pc:sldMk cId="1257107224" sldId="273"/>
            <ac:picMk id="5" creationId="{6785489A-23A6-AFC6-F421-405A7583CC12}"/>
          </ac:picMkLst>
        </pc:picChg>
      </pc:sldChg>
      <pc:sldChg chg="addSp delSp modSp new mod">
        <pc:chgData name="shivam sinha" userId="5c61c24a44357a76" providerId="LiveId" clId="{70F69490-56C2-4E38-BC03-792219EFCE47}" dt="2024-04-10T15:54:36.152" v="5589"/>
        <pc:sldMkLst>
          <pc:docMk/>
          <pc:sldMk cId="1148944328" sldId="274"/>
        </pc:sldMkLst>
        <pc:spChg chg="mod">
          <ac:chgData name="shivam sinha" userId="5c61c24a44357a76" providerId="LiveId" clId="{70F69490-56C2-4E38-BC03-792219EFCE47}" dt="2024-04-10T07:21:05.089" v="4729" actId="14100"/>
          <ac:spMkLst>
            <pc:docMk/>
            <pc:sldMk cId="1148944328" sldId="274"/>
            <ac:spMk id="2" creationId="{255F5887-123A-6BF7-8EE7-DB8BE357EC1B}"/>
          </ac:spMkLst>
        </pc:spChg>
        <pc:spChg chg="add del mod">
          <ac:chgData name="shivam sinha" userId="5c61c24a44357a76" providerId="LiveId" clId="{70F69490-56C2-4E38-BC03-792219EFCE47}" dt="2024-04-06T08:51:09.341" v="1802" actId="12084"/>
          <ac:spMkLst>
            <pc:docMk/>
            <pc:sldMk cId="1148944328" sldId="274"/>
            <ac:spMk id="3" creationId="{85FD7B18-2548-C546-C4B9-FF97333AB7DE}"/>
          </ac:spMkLst>
        </pc:spChg>
        <pc:spChg chg="add del mod">
          <ac:chgData name="shivam sinha" userId="5c61c24a44357a76" providerId="LiveId" clId="{70F69490-56C2-4E38-BC03-792219EFCE47}" dt="2024-04-10T07:20:01.775" v="4727" actId="478"/>
          <ac:spMkLst>
            <pc:docMk/>
            <pc:sldMk cId="1148944328" sldId="274"/>
            <ac:spMk id="3" creationId="{F0D917AD-A5B6-05D4-D059-411968E68F9B}"/>
          </ac:spMkLst>
        </pc:spChg>
        <pc:graphicFrameChg chg="add mod">
          <ac:chgData name="shivam sinha" userId="5c61c24a44357a76" providerId="LiveId" clId="{70F69490-56C2-4E38-BC03-792219EFCE47}" dt="2024-04-06T08:50:52.587" v="1801" actId="12084"/>
          <ac:graphicFrameMkLst>
            <pc:docMk/>
            <pc:sldMk cId="1148944328" sldId="274"/>
            <ac:graphicFrameMk id="4" creationId="{C27B6EAC-9C00-5486-133A-136DFB206C24}"/>
          </ac:graphicFrameMkLst>
        </pc:graphicFrameChg>
        <pc:graphicFrameChg chg="add mod">
          <ac:chgData name="shivam sinha" userId="5c61c24a44357a76" providerId="LiveId" clId="{70F69490-56C2-4E38-BC03-792219EFCE47}" dt="2024-04-10T15:54:36.152" v="5589"/>
          <ac:graphicFrameMkLst>
            <pc:docMk/>
            <pc:sldMk cId="1148944328" sldId="274"/>
            <ac:graphicFrameMk id="5" creationId="{1F23BA7A-A3A5-5E46-08E7-523C8D34182A}"/>
          </ac:graphicFrameMkLst>
        </pc:graphicFrameChg>
      </pc:sldChg>
      <pc:sldChg chg="addSp delSp modSp new mod">
        <pc:chgData name="shivam sinha" userId="5c61c24a44357a76" providerId="LiveId" clId="{70F69490-56C2-4E38-BC03-792219EFCE47}" dt="2024-04-06T10:55:00.091" v="2114" actId="113"/>
        <pc:sldMkLst>
          <pc:docMk/>
          <pc:sldMk cId="788643276" sldId="275"/>
        </pc:sldMkLst>
        <pc:spChg chg="mod">
          <ac:chgData name="shivam sinha" userId="5c61c24a44357a76" providerId="LiveId" clId="{70F69490-56C2-4E38-BC03-792219EFCE47}" dt="2024-04-06T08:57:47.737" v="1924"/>
          <ac:spMkLst>
            <pc:docMk/>
            <pc:sldMk cId="788643276" sldId="275"/>
            <ac:spMk id="2" creationId="{A7667AF9-C459-2304-B72D-D4B10CC25E59}"/>
          </ac:spMkLst>
        </pc:spChg>
        <pc:spChg chg="mod">
          <ac:chgData name="shivam sinha" userId="5c61c24a44357a76" providerId="LiveId" clId="{70F69490-56C2-4E38-BC03-792219EFCE47}" dt="2024-04-06T10:55:00.091" v="2114" actId="113"/>
          <ac:spMkLst>
            <pc:docMk/>
            <pc:sldMk cId="788643276" sldId="275"/>
            <ac:spMk id="3" creationId="{32CF22A4-667F-E121-C381-94CF935C8613}"/>
          </ac:spMkLst>
        </pc:spChg>
        <pc:picChg chg="add del mod modCrop">
          <ac:chgData name="shivam sinha" userId="5c61c24a44357a76" providerId="LiveId" clId="{70F69490-56C2-4E38-BC03-792219EFCE47}" dt="2024-04-06T10:51:35.817" v="2059" actId="478"/>
          <ac:picMkLst>
            <pc:docMk/>
            <pc:sldMk cId="788643276" sldId="275"/>
            <ac:picMk id="5" creationId="{191E29AA-8D5C-AAA0-2E73-5F2613CF2C82}"/>
          </ac:picMkLst>
        </pc:picChg>
        <pc:picChg chg="add mod modCrop">
          <ac:chgData name="shivam sinha" userId="5c61c24a44357a76" providerId="LiveId" clId="{70F69490-56C2-4E38-BC03-792219EFCE47}" dt="2024-04-06T10:54:05.704" v="2104" actId="14100"/>
          <ac:picMkLst>
            <pc:docMk/>
            <pc:sldMk cId="788643276" sldId="275"/>
            <ac:picMk id="7" creationId="{B0A97984-7BC4-D15D-1117-837B567FBD78}"/>
          </ac:picMkLst>
        </pc:picChg>
      </pc:sldChg>
      <pc:sldChg chg="modSp new mod">
        <pc:chgData name="shivam sinha" userId="5c61c24a44357a76" providerId="LiveId" clId="{70F69490-56C2-4E38-BC03-792219EFCE47}" dt="2024-04-06T11:14:16.425" v="2517" actId="115"/>
        <pc:sldMkLst>
          <pc:docMk/>
          <pc:sldMk cId="3140323644" sldId="276"/>
        </pc:sldMkLst>
        <pc:spChg chg="mod">
          <ac:chgData name="shivam sinha" userId="5c61c24a44357a76" providerId="LiveId" clId="{70F69490-56C2-4E38-BC03-792219EFCE47}" dt="2024-04-06T10:58:58.688" v="2243" actId="255"/>
          <ac:spMkLst>
            <pc:docMk/>
            <pc:sldMk cId="3140323644" sldId="276"/>
            <ac:spMk id="2" creationId="{842E53E5-7265-AF96-5061-34BDA09E167F}"/>
          </ac:spMkLst>
        </pc:spChg>
        <pc:spChg chg="mod">
          <ac:chgData name="shivam sinha" userId="5c61c24a44357a76" providerId="LiveId" clId="{70F69490-56C2-4E38-BC03-792219EFCE47}" dt="2024-04-06T11:14:16.425" v="2517" actId="115"/>
          <ac:spMkLst>
            <pc:docMk/>
            <pc:sldMk cId="3140323644" sldId="276"/>
            <ac:spMk id="3" creationId="{342DC5F6-F3BD-CA56-24DC-41712467A0E4}"/>
          </ac:spMkLst>
        </pc:spChg>
      </pc:sldChg>
      <pc:sldChg chg="addSp modSp new mod">
        <pc:chgData name="shivam sinha" userId="5c61c24a44357a76" providerId="LiveId" clId="{70F69490-56C2-4E38-BC03-792219EFCE47}" dt="2024-04-06T11:02:26.772" v="2445" actId="313"/>
        <pc:sldMkLst>
          <pc:docMk/>
          <pc:sldMk cId="869235690" sldId="277"/>
        </pc:sldMkLst>
        <pc:spChg chg="mod">
          <ac:chgData name="shivam sinha" userId="5c61c24a44357a76" providerId="LiveId" clId="{70F69490-56C2-4E38-BC03-792219EFCE47}" dt="2024-04-06T10:59:46.596" v="2246" actId="255"/>
          <ac:spMkLst>
            <pc:docMk/>
            <pc:sldMk cId="869235690" sldId="277"/>
            <ac:spMk id="2" creationId="{F5BAB138-6907-FFEE-B63C-DD23BABB4DC8}"/>
          </ac:spMkLst>
        </pc:spChg>
        <pc:spChg chg="mod">
          <ac:chgData name="shivam sinha" userId="5c61c24a44357a76" providerId="LiveId" clId="{70F69490-56C2-4E38-BC03-792219EFCE47}" dt="2024-04-06T11:02:26.772" v="2445" actId="313"/>
          <ac:spMkLst>
            <pc:docMk/>
            <pc:sldMk cId="869235690" sldId="277"/>
            <ac:spMk id="3" creationId="{F5EDBFB4-A1AF-4C2C-9C79-1FE81F03C6B9}"/>
          </ac:spMkLst>
        </pc:spChg>
        <pc:picChg chg="add mod modCrop">
          <ac:chgData name="shivam sinha" userId="5c61c24a44357a76" providerId="LiveId" clId="{70F69490-56C2-4E38-BC03-792219EFCE47}" dt="2024-04-06T11:01:31.781" v="2339" actId="14100"/>
          <ac:picMkLst>
            <pc:docMk/>
            <pc:sldMk cId="869235690" sldId="277"/>
            <ac:picMk id="5" creationId="{B5D9B8DC-CCB2-4519-0477-AD3B78E11F5E}"/>
          </ac:picMkLst>
        </pc:picChg>
      </pc:sldChg>
      <pc:sldChg chg="modSp new mod">
        <pc:chgData name="shivam sinha" userId="5c61c24a44357a76" providerId="LiveId" clId="{70F69490-56C2-4E38-BC03-792219EFCE47}" dt="2024-04-06T11:19:48.073" v="2633" actId="20577"/>
        <pc:sldMkLst>
          <pc:docMk/>
          <pc:sldMk cId="1284427495" sldId="278"/>
        </pc:sldMkLst>
        <pc:spChg chg="mod">
          <ac:chgData name="shivam sinha" userId="5c61c24a44357a76" providerId="LiveId" clId="{70F69490-56C2-4E38-BC03-792219EFCE47}" dt="2024-04-06T11:12:48.389" v="2513" actId="255"/>
          <ac:spMkLst>
            <pc:docMk/>
            <pc:sldMk cId="1284427495" sldId="278"/>
            <ac:spMk id="2" creationId="{D3D0BE21-E729-6D3B-E8FC-28D4C78A3342}"/>
          </ac:spMkLst>
        </pc:spChg>
        <pc:spChg chg="mod">
          <ac:chgData name="shivam sinha" userId="5c61c24a44357a76" providerId="LiveId" clId="{70F69490-56C2-4E38-BC03-792219EFCE47}" dt="2024-04-06T11:19:48.073" v="2633" actId="20577"/>
          <ac:spMkLst>
            <pc:docMk/>
            <pc:sldMk cId="1284427495" sldId="278"/>
            <ac:spMk id="3" creationId="{106F97DC-E476-A7D2-613F-23199643EFF3}"/>
          </ac:spMkLst>
        </pc:spChg>
      </pc:sldChg>
      <pc:sldChg chg="modSp add mod">
        <pc:chgData name="shivam sinha" userId="5c61c24a44357a76" providerId="LiveId" clId="{70F69490-56C2-4E38-BC03-792219EFCE47}" dt="2024-04-06T11:21:39.796" v="2651" actId="27636"/>
        <pc:sldMkLst>
          <pc:docMk/>
          <pc:sldMk cId="2737737112" sldId="279"/>
        </pc:sldMkLst>
        <pc:spChg chg="mod">
          <ac:chgData name="shivam sinha" userId="5c61c24a44357a76" providerId="LiveId" clId="{70F69490-56C2-4E38-BC03-792219EFCE47}" dt="2024-04-06T11:21:39.796" v="2651" actId="27636"/>
          <ac:spMkLst>
            <pc:docMk/>
            <pc:sldMk cId="2737737112" sldId="279"/>
            <ac:spMk id="3" creationId="{106F97DC-E476-A7D2-613F-23199643EFF3}"/>
          </ac:spMkLst>
        </pc:spChg>
      </pc:sldChg>
      <pc:sldChg chg="new del">
        <pc:chgData name="shivam sinha" userId="5c61c24a44357a76" providerId="LiveId" clId="{70F69490-56C2-4E38-BC03-792219EFCE47}" dt="2024-04-06T11:20:07.552" v="2635" actId="2696"/>
        <pc:sldMkLst>
          <pc:docMk/>
          <pc:sldMk cId="2766510457" sldId="279"/>
        </pc:sldMkLst>
      </pc:sldChg>
      <pc:sldChg chg="new del">
        <pc:chgData name="shivam sinha" userId="5c61c24a44357a76" providerId="LiveId" clId="{70F69490-56C2-4E38-BC03-792219EFCE47}" dt="2024-04-06T11:22:05.197" v="2653" actId="2696"/>
        <pc:sldMkLst>
          <pc:docMk/>
          <pc:sldMk cId="1167292235" sldId="280"/>
        </pc:sldMkLst>
      </pc:sldChg>
      <pc:sldChg chg="addSp delSp modSp add mod">
        <pc:chgData name="shivam sinha" userId="5c61c24a44357a76" providerId="LiveId" clId="{70F69490-56C2-4E38-BC03-792219EFCE47}" dt="2024-04-06T11:27:10.154" v="2682" actId="14100"/>
        <pc:sldMkLst>
          <pc:docMk/>
          <pc:sldMk cId="4183088413" sldId="280"/>
        </pc:sldMkLst>
        <pc:spChg chg="mod">
          <ac:chgData name="shivam sinha" userId="5c61c24a44357a76" providerId="LiveId" clId="{70F69490-56C2-4E38-BC03-792219EFCE47}" dt="2024-04-06T11:24:33.583" v="2679" actId="14100"/>
          <ac:spMkLst>
            <pc:docMk/>
            <pc:sldMk cId="4183088413" sldId="280"/>
            <ac:spMk id="3" creationId="{106F97DC-E476-A7D2-613F-23199643EFF3}"/>
          </ac:spMkLst>
        </pc:spChg>
        <pc:picChg chg="add del mod">
          <ac:chgData name="shivam sinha" userId="5c61c24a44357a76" providerId="LiveId" clId="{70F69490-56C2-4E38-BC03-792219EFCE47}" dt="2024-04-06T11:23:20.432" v="2658" actId="478"/>
          <ac:picMkLst>
            <pc:docMk/>
            <pc:sldMk cId="4183088413" sldId="280"/>
            <ac:picMk id="5" creationId="{D90F118D-B8BF-1BD6-915A-264003F8D0E0}"/>
          </ac:picMkLst>
        </pc:picChg>
        <pc:picChg chg="add mod modCrop">
          <ac:chgData name="shivam sinha" userId="5c61c24a44357a76" providerId="LiveId" clId="{70F69490-56C2-4E38-BC03-792219EFCE47}" dt="2024-04-06T11:27:10.154" v="2682" actId="14100"/>
          <ac:picMkLst>
            <pc:docMk/>
            <pc:sldMk cId="4183088413" sldId="280"/>
            <ac:picMk id="7" creationId="{C549A905-D01A-8066-8BB9-CF33090A0B0F}"/>
          </ac:picMkLst>
        </pc:picChg>
      </pc:sldChg>
      <pc:sldChg chg="modSp mod">
        <pc:chgData name="shivam sinha" userId="5c61c24a44357a76" providerId="LiveId" clId="{70F69490-56C2-4E38-BC03-792219EFCE47}" dt="2024-04-10T10:25:15.978" v="5531" actId="20577"/>
        <pc:sldMkLst>
          <pc:docMk/>
          <pc:sldMk cId="387763896" sldId="282"/>
        </pc:sldMkLst>
        <pc:spChg chg="mod">
          <ac:chgData name="shivam sinha" userId="5c61c24a44357a76" providerId="LiveId" clId="{70F69490-56C2-4E38-BC03-792219EFCE47}" dt="2024-04-10T10:25:15.978" v="5531" actId="20577"/>
          <ac:spMkLst>
            <pc:docMk/>
            <pc:sldMk cId="387763896" sldId="282"/>
            <ac:spMk id="3" creationId="{23C3BD01-359A-D7E3-DEE2-85FC6432D2BA}"/>
          </ac:spMkLst>
        </pc:spChg>
      </pc:sldChg>
      <pc:sldChg chg="modSp mod">
        <pc:chgData name="shivam sinha" userId="5c61c24a44357a76" providerId="LiveId" clId="{70F69490-56C2-4E38-BC03-792219EFCE47}" dt="2024-04-10T10:25:29.972" v="5545" actId="20577"/>
        <pc:sldMkLst>
          <pc:docMk/>
          <pc:sldMk cId="490662491" sldId="283"/>
        </pc:sldMkLst>
        <pc:spChg chg="mod">
          <ac:chgData name="shivam sinha" userId="5c61c24a44357a76" providerId="LiveId" clId="{70F69490-56C2-4E38-BC03-792219EFCE47}" dt="2024-04-10T10:25:29.972" v="5545" actId="20577"/>
          <ac:spMkLst>
            <pc:docMk/>
            <pc:sldMk cId="490662491" sldId="283"/>
            <ac:spMk id="3" creationId="{CFD5DDFD-45BC-8042-7D95-DB38C20BDF81}"/>
          </ac:spMkLst>
        </pc:spChg>
      </pc:sldChg>
      <pc:sldChg chg="addSp modSp new mod">
        <pc:chgData name="shivam sinha" userId="5c61c24a44357a76" providerId="LiveId" clId="{70F69490-56C2-4E38-BC03-792219EFCE47}" dt="2024-04-08T16:13:11.236" v="3050" actId="113"/>
        <pc:sldMkLst>
          <pc:docMk/>
          <pc:sldMk cId="2111781348" sldId="284"/>
        </pc:sldMkLst>
        <pc:spChg chg="mod">
          <ac:chgData name="shivam sinha" userId="5c61c24a44357a76" providerId="LiveId" clId="{70F69490-56C2-4E38-BC03-792219EFCE47}" dt="2024-04-08T16:03:38.212" v="2701" actId="255"/>
          <ac:spMkLst>
            <pc:docMk/>
            <pc:sldMk cId="2111781348" sldId="284"/>
            <ac:spMk id="2" creationId="{CE13BABC-4FCE-23D8-3121-AABEE68EE167}"/>
          </ac:spMkLst>
        </pc:spChg>
        <pc:spChg chg="mod">
          <ac:chgData name="shivam sinha" userId="5c61c24a44357a76" providerId="LiveId" clId="{70F69490-56C2-4E38-BC03-792219EFCE47}" dt="2024-04-08T16:13:11.236" v="3050" actId="113"/>
          <ac:spMkLst>
            <pc:docMk/>
            <pc:sldMk cId="2111781348" sldId="284"/>
            <ac:spMk id="3" creationId="{04A06C70-5124-73CD-1C18-F484934D59F2}"/>
          </ac:spMkLst>
        </pc:spChg>
        <pc:picChg chg="add mod modCrop">
          <ac:chgData name="shivam sinha" userId="5c61c24a44357a76" providerId="LiveId" clId="{70F69490-56C2-4E38-BC03-792219EFCE47}" dt="2024-04-08T16:12:43.285" v="3047" actId="14100"/>
          <ac:picMkLst>
            <pc:docMk/>
            <pc:sldMk cId="2111781348" sldId="284"/>
            <ac:picMk id="5" creationId="{867D9104-771B-CF02-3EC9-08F8CA43CBB7}"/>
          </ac:picMkLst>
        </pc:picChg>
      </pc:sldChg>
      <pc:sldChg chg="addSp delSp modSp mod ord">
        <pc:chgData name="shivam sinha" userId="5c61c24a44357a76" providerId="LiveId" clId="{70F69490-56C2-4E38-BC03-792219EFCE47}" dt="2024-04-15T06:56:57.343" v="5596" actId="12084"/>
        <pc:sldMkLst>
          <pc:docMk/>
          <pc:sldMk cId="1797659378" sldId="285"/>
        </pc:sldMkLst>
        <pc:spChg chg="mod">
          <ac:chgData name="shivam sinha" userId="5c61c24a44357a76" providerId="LiveId" clId="{70F69490-56C2-4E38-BC03-792219EFCE47}" dt="2024-04-10T06:11:17.054" v="4302" actId="20577"/>
          <ac:spMkLst>
            <pc:docMk/>
            <pc:sldMk cId="1797659378" sldId="285"/>
            <ac:spMk id="2" creationId="{0FA85420-E98F-18D1-4B89-60EDE5D44F0F}"/>
          </ac:spMkLst>
        </pc:spChg>
        <pc:spChg chg="del mod">
          <ac:chgData name="shivam sinha" userId="5c61c24a44357a76" providerId="LiveId" clId="{70F69490-56C2-4E38-BC03-792219EFCE47}" dt="2024-04-15T06:56:57.343" v="5596" actId="12084"/>
          <ac:spMkLst>
            <pc:docMk/>
            <pc:sldMk cId="1797659378" sldId="285"/>
            <ac:spMk id="3" creationId="{D5C5CFCA-8AEF-AF86-5486-0BD3BCA554BD}"/>
          </ac:spMkLst>
        </pc:spChg>
        <pc:graphicFrameChg chg="add mod">
          <ac:chgData name="shivam sinha" userId="5c61c24a44357a76" providerId="LiveId" clId="{70F69490-56C2-4E38-BC03-792219EFCE47}" dt="2024-04-15T06:56:57.343" v="5596" actId="12084"/>
          <ac:graphicFrameMkLst>
            <pc:docMk/>
            <pc:sldMk cId="1797659378" sldId="285"/>
            <ac:graphicFrameMk id="4" creationId="{F9A71E3E-22F0-E2F1-2A9C-D122F4E2FEFA}"/>
          </ac:graphicFrameMkLst>
        </pc:graphicFrameChg>
        <pc:picChg chg="add del">
          <ac:chgData name="shivam sinha" userId="5c61c24a44357a76" providerId="LiveId" clId="{70F69490-56C2-4E38-BC03-792219EFCE47}" dt="2024-04-10T06:21:47.653" v="4397" actId="478"/>
          <ac:picMkLst>
            <pc:docMk/>
            <pc:sldMk cId="1797659378" sldId="285"/>
            <ac:picMk id="5" creationId="{3763D486-B661-3E42-C4E8-740FA687F11B}"/>
          </ac:picMkLst>
        </pc:picChg>
      </pc:sldChg>
      <pc:sldChg chg="modSp mod">
        <pc:chgData name="shivam sinha" userId="5c61c24a44357a76" providerId="LiveId" clId="{70F69490-56C2-4E38-BC03-792219EFCE47}" dt="2024-04-10T10:25:35.258" v="5552" actId="20577"/>
        <pc:sldMkLst>
          <pc:docMk/>
          <pc:sldMk cId="2659173715" sldId="286"/>
        </pc:sldMkLst>
        <pc:spChg chg="mod">
          <ac:chgData name="shivam sinha" userId="5c61c24a44357a76" providerId="LiveId" clId="{70F69490-56C2-4E38-BC03-792219EFCE47}" dt="2024-04-10T10:25:35.258" v="5552" actId="20577"/>
          <ac:spMkLst>
            <pc:docMk/>
            <pc:sldMk cId="2659173715" sldId="286"/>
            <ac:spMk id="3" creationId="{CFD5DDFD-45BC-8042-7D95-DB38C20BDF81}"/>
          </ac:spMkLst>
        </pc:spChg>
      </pc:sldChg>
      <pc:sldChg chg="modSp mod">
        <pc:chgData name="shivam sinha" userId="5c61c24a44357a76" providerId="LiveId" clId="{70F69490-56C2-4E38-BC03-792219EFCE47}" dt="2024-04-10T10:25:22.146" v="5538" actId="20577"/>
        <pc:sldMkLst>
          <pc:docMk/>
          <pc:sldMk cId="3051237158" sldId="287"/>
        </pc:sldMkLst>
        <pc:spChg chg="mod">
          <ac:chgData name="shivam sinha" userId="5c61c24a44357a76" providerId="LiveId" clId="{70F69490-56C2-4E38-BC03-792219EFCE47}" dt="2024-04-10T10:25:22.146" v="5538" actId="20577"/>
          <ac:spMkLst>
            <pc:docMk/>
            <pc:sldMk cId="3051237158" sldId="287"/>
            <ac:spMk id="3" creationId="{23C3BD01-359A-D7E3-DEE2-85FC6432D2BA}"/>
          </ac:spMkLst>
        </pc:spChg>
      </pc:sldChg>
      <pc:sldChg chg="modSp mod">
        <pc:chgData name="shivam sinha" userId="5c61c24a44357a76" providerId="LiveId" clId="{70F69490-56C2-4E38-BC03-792219EFCE47}" dt="2024-04-10T10:25:40.778" v="5559" actId="20577"/>
        <pc:sldMkLst>
          <pc:docMk/>
          <pc:sldMk cId="3037993075" sldId="288"/>
        </pc:sldMkLst>
        <pc:spChg chg="mod">
          <ac:chgData name="shivam sinha" userId="5c61c24a44357a76" providerId="LiveId" clId="{70F69490-56C2-4E38-BC03-792219EFCE47}" dt="2024-04-10T10:25:40.778" v="5559" actId="20577"/>
          <ac:spMkLst>
            <pc:docMk/>
            <pc:sldMk cId="3037993075" sldId="288"/>
            <ac:spMk id="3" creationId="{CFD5DDFD-45BC-8042-7D95-DB38C20BDF81}"/>
          </ac:spMkLst>
        </pc:spChg>
      </pc:sldChg>
      <pc:sldChg chg="modSp mod">
        <pc:chgData name="shivam sinha" userId="5c61c24a44357a76" providerId="LiveId" clId="{70F69490-56C2-4E38-BC03-792219EFCE47}" dt="2024-04-10T10:25:47.169" v="5572" actId="27636"/>
        <pc:sldMkLst>
          <pc:docMk/>
          <pc:sldMk cId="1079132526" sldId="289"/>
        </pc:sldMkLst>
        <pc:spChg chg="mod">
          <ac:chgData name="shivam sinha" userId="5c61c24a44357a76" providerId="LiveId" clId="{70F69490-56C2-4E38-BC03-792219EFCE47}" dt="2024-04-10T10:25:47.169" v="5572" actId="27636"/>
          <ac:spMkLst>
            <pc:docMk/>
            <pc:sldMk cId="1079132526" sldId="289"/>
            <ac:spMk id="3" creationId="{CFD5DDFD-45BC-8042-7D95-DB38C20BDF81}"/>
          </ac:spMkLst>
        </pc:spChg>
      </pc:sldChg>
      <pc:sldChg chg="modSp mod">
        <pc:chgData name="shivam sinha" userId="5c61c24a44357a76" providerId="LiveId" clId="{70F69490-56C2-4E38-BC03-792219EFCE47}" dt="2024-04-10T10:25:53.618" v="5579" actId="20577"/>
        <pc:sldMkLst>
          <pc:docMk/>
          <pc:sldMk cId="3419813635" sldId="290"/>
        </pc:sldMkLst>
        <pc:spChg chg="mod">
          <ac:chgData name="shivam sinha" userId="5c61c24a44357a76" providerId="LiveId" clId="{70F69490-56C2-4E38-BC03-792219EFCE47}" dt="2024-04-10T10:25:53.618" v="5579" actId="20577"/>
          <ac:spMkLst>
            <pc:docMk/>
            <pc:sldMk cId="3419813635" sldId="290"/>
            <ac:spMk id="3" creationId="{CFD5DDFD-45BC-8042-7D95-DB38C20BDF81}"/>
          </ac:spMkLst>
        </pc:spChg>
      </pc:sldChg>
      <pc:sldChg chg="modSp mod">
        <pc:chgData name="shivam sinha" userId="5c61c24a44357a76" providerId="LiveId" clId="{70F69490-56C2-4E38-BC03-792219EFCE47}" dt="2024-04-10T10:25:58.468" v="5586" actId="20577"/>
        <pc:sldMkLst>
          <pc:docMk/>
          <pc:sldMk cId="976755108" sldId="291"/>
        </pc:sldMkLst>
        <pc:spChg chg="mod">
          <ac:chgData name="shivam sinha" userId="5c61c24a44357a76" providerId="LiveId" clId="{70F69490-56C2-4E38-BC03-792219EFCE47}" dt="2024-04-10T10:25:58.468" v="5586" actId="20577"/>
          <ac:spMkLst>
            <pc:docMk/>
            <pc:sldMk cId="976755108" sldId="291"/>
            <ac:spMk id="3" creationId="{CFD5DDFD-45BC-8042-7D95-DB38C20BDF81}"/>
          </ac:spMkLst>
        </pc:spChg>
      </pc:sldChg>
      <pc:sldChg chg="del">
        <pc:chgData name="shivam sinha" userId="5c61c24a44357a76" providerId="LiveId" clId="{70F69490-56C2-4E38-BC03-792219EFCE47}" dt="2024-04-10T05:34:42.738" v="3318" actId="2696"/>
        <pc:sldMkLst>
          <pc:docMk/>
          <pc:sldMk cId="250752516" sldId="305"/>
        </pc:sldMkLst>
      </pc:sldChg>
      <pc:sldChg chg="modSp add mod ord">
        <pc:chgData name="shivam sinha" userId="5c61c24a44357a76" providerId="LiveId" clId="{70F69490-56C2-4E38-BC03-792219EFCE47}" dt="2024-04-10T05:34:26.098" v="3317" actId="113"/>
        <pc:sldMkLst>
          <pc:docMk/>
          <pc:sldMk cId="1003819515" sldId="306"/>
        </pc:sldMkLst>
        <pc:spChg chg="mod">
          <ac:chgData name="shivam sinha" userId="5c61c24a44357a76" providerId="LiveId" clId="{70F69490-56C2-4E38-BC03-792219EFCE47}" dt="2024-04-10T05:34:26.098" v="3317" actId="113"/>
          <ac:spMkLst>
            <pc:docMk/>
            <pc:sldMk cId="1003819515" sldId="306"/>
            <ac:spMk id="3" creationId="{CFD5DDFD-45BC-8042-7D95-DB38C20BDF81}"/>
          </ac:spMkLst>
        </pc:spChg>
      </pc:sldChg>
      <pc:sldChg chg="addSp delSp modSp add mod ord">
        <pc:chgData name="shivam sinha" userId="5c61c24a44357a76" providerId="LiveId" clId="{70F69490-56C2-4E38-BC03-792219EFCE47}" dt="2024-04-10T06:00:00.281" v="3939" actId="1076"/>
        <pc:sldMkLst>
          <pc:docMk/>
          <pc:sldMk cId="871316101" sldId="307"/>
        </pc:sldMkLst>
        <pc:spChg chg="mod">
          <ac:chgData name="shivam sinha" userId="5c61c24a44357a76" providerId="LiveId" clId="{70F69490-56C2-4E38-BC03-792219EFCE47}" dt="2024-04-10T05:59:49.504" v="3936" actId="15"/>
          <ac:spMkLst>
            <pc:docMk/>
            <pc:sldMk cId="871316101" sldId="307"/>
            <ac:spMk id="3" creationId="{CFD5DDFD-45BC-8042-7D95-DB38C20BDF81}"/>
          </ac:spMkLst>
        </pc:spChg>
        <pc:picChg chg="del">
          <ac:chgData name="shivam sinha" userId="5c61c24a44357a76" providerId="LiveId" clId="{70F69490-56C2-4E38-BC03-792219EFCE47}" dt="2024-04-10T05:36:36.799" v="3420" actId="478"/>
          <ac:picMkLst>
            <pc:docMk/>
            <pc:sldMk cId="871316101" sldId="307"/>
            <ac:picMk id="5" creationId="{CD8709B8-43ED-96F6-CB2B-94F57318B257}"/>
          </ac:picMkLst>
        </pc:picChg>
        <pc:picChg chg="add del mod">
          <ac:chgData name="shivam sinha" userId="5c61c24a44357a76" providerId="LiveId" clId="{70F69490-56C2-4E38-BC03-792219EFCE47}" dt="2024-04-10T05:56:08.985" v="3908" actId="478"/>
          <ac:picMkLst>
            <pc:docMk/>
            <pc:sldMk cId="871316101" sldId="307"/>
            <ac:picMk id="6" creationId="{49A10BAB-C97A-D740-5862-E9D2EDF3D774}"/>
          </ac:picMkLst>
        </pc:picChg>
        <pc:picChg chg="add mod">
          <ac:chgData name="shivam sinha" userId="5c61c24a44357a76" providerId="LiveId" clId="{70F69490-56C2-4E38-BC03-792219EFCE47}" dt="2024-04-10T06:00:00.281" v="3939" actId="1076"/>
          <ac:picMkLst>
            <pc:docMk/>
            <pc:sldMk cId="871316101" sldId="307"/>
            <ac:picMk id="8" creationId="{3E0C8C94-45A4-2C1F-F774-B58C547AEBE7}"/>
          </ac:picMkLst>
        </pc:picChg>
      </pc:sldChg>
      <pc:sldChg chg="addSp delSp modSp add mod ord">
        <pc:chgData name="shivam sinha" userId="5c61c24a44357a76" providerId="LiveId" clId="{70F69490-56C2-4E38-BC03-792219EFCE47}" dt="2024-04-10T05:45:15.592" v="3612" actId="20577"/>
        <pc:sldMkLst>
          <pc:docMk/>
          <pc:sldMk cId="3009026906" sldId="308"/>
        </pc:sldMkLst>
        <pc:spChg chg="mod">
          <ac:chgData name="shivam sinha" userId="5c61c24a44357a76" providerId="LiveId" clId="{70F69490-56C2-4E38-BC03-792219EFCE47}" dt="2024-04-10T05:45:15.592" v="3612" actId="20577"/>
          <ac:spMkLst>
            <pc:docMk/>
            <pc:sldMk cId="3009026906" sldId="308"/>
            <ac:spMk id="3" creationId="{CFD5DDFD-45BC-8042-7D95-DB38C20BDF81}"/>
          </ac:spMkLst>
        </pc:spChg>
        <pc:picChg chg="add mod">
          <ac:chgData name="shivam sinha" userId="5c61c24a44357a76" providerId="LiveId" clId="{70F69490-56C2-4E38-BC03-792219EFCE47}" dt="2024-04-10T05:40:03.858" v="3528" actId="14100"/>
          <ac:picMkLst>
            <pc:docMk/>
            <pc:sldMk cId="3009026906" sldId="308"/>
            <ac:picMk id="5" creationId="{1A3A0EE3-473A-3611-545B-CC0C0821E479}"/>
          </ac:picMkLst>
        </pc:picChg>
        <pc:picChg chg="del">
          <ac:chgData name="shivam sinha" userId="5c61c24a44357a76" providerId="LiveId" clId="{70F69490-56C2-4E38-BC03-792219EFCE47}" dt="2024-04-10T05:39:39.655" v="3522" actId="478"/>
          <ac:picMkLst>
            <pc:docMk/>
            <pc:sldMk cId="3009026906" sldId="308"/>
            <ac:picMk id="6" creationId="{D153CD63-BD7A-8D6E-1D1C-3EC204204BFD}"/>
          </ac:picMkLst>
        </pc:picChg>
      </pc:sldChg>
      <pc:sldChg chg="addSp delSp modSp add mod ord">
        <pc:chgData name="shivam sinha" userId="5c61c24a44357a76" providerId="LiveId" clId="{70F69490-56C2-4E38-BC03-792219EFCE47}" dt="2024-04-10T05:57:44.321" v="3925" actId="14100"/>
        <pc:sldMkLst>
          <pc:docMk/>
          <pc:sldMk cId="2415578008" sldId="309"/>
        </pc:sldMkLst>
        <pc:spChg chg="mod">
          <ac:chgData name="shivam sinha" userId="5c61c24a44357a76" providerId="LiveId" clId="{70F69490-56C2-4E38-BC03-792219EFCE47}" dt="2024-04-10T05:40:46.183" v="3598" actId="20577"/>
          <ac:spMkLst>
            <pc:docMk/>
            <pc:sldMk cId="2415578008" sldId="309"/>
            <ac:spMk id="3" creationId="{CFD5DDFD-45BC-8042-7D95-DB38C20BDF81}"/>
          </ac:spMkLst>
        </pc:spChg>
        <pc:picChg chg="add del mod">
          <ac:chgData name="shivam sinha" userId="5c61c24a44357a76" providerId="LiveId" clId="{70F69490-56C2-4E38-BC03-792219EFCE47}" dt="2024-04-10T05:57:10.157" v="3919" actId="478"/>
          <ac:picMkLst>
            <pc:docMk/>
            <pc:sldMk cId="2415578008" sldId="309"/>
            <ac:picMk id="5" creationId="{D3155645-F31C-77A9-60C6-A089A515A60F}"/>
          </ac:picMkLst>
        </pc:picChg>
        <pc:picChg chg="del">
          <ac:chgData name="shivam sinha" userId="5c61c24a44357a76" providerId="LiveId" clId="{70F69490-56C2-4E38-BC03-792219EFCE47}" dt="2024-04-10T05:46:17.283" v="3616" actId="478"/>
          <ac:picMkLst>
            <pc:docMk/>
            <pc:sldMk cId="2415578008" sldId="309"/>
            <ac:picMk id="6" creationId="{42F621B1-C2D3-A9A1-F11A-B3A58F3E9D73}"/>
          </ac:picMkLst>
        </pc:picChg>
        <pc:picChg chg="add mod">
          <ac:chgData name="shivam sinha" userId="5c61c24a44357a76" providerId="LiveId" clId="{70F69490-56C2-4E38-BC03-792219EFCE47}" dt="2024-04-10T05:57:44.321" v="3925" actId="14100"/>
          <ac:picMkLst>
            <pc:docMk/>
            <pc:sldMk cId="2415578008" sldId="309"/>
            <ac:picMk id="8" creationId="{42285A2B-19E1-1FE2-BA8D-59F8EBE9C81A}"/>
          </ac:picMkLst>
        </pc:picChg>
      </pc:sldChg>
      <pc:sldChg chg="addSp delSp modSp add mod ord">
        <pc:chgData name="shivam sinha" userId="5c61c24a44357a76" providerId="LiveId" clId="{70F69490-56C2-4E38-BC03-792219EFCE47}" dt="2024-04-10T05:49:50.845" v="3705" actId="14100"/>
        <pc:sldMkLst>
          <pc:docMk/>
          <pc:sldMk cId="2770647535" sldId="310"/>
        </pc:sldMkLst>
        <pc:spChg chg="mod">
          <ac:chgData name="shivam sinha" userId="5c61c24a44357a76" providerId="LiveId" clId="{70F69490-56C2-4E38-BC03-792219EFCE47}" dt="2024-04-10T05:47:38.216" v="3696" actId="20577"/>
          <ac:spMkLst>
            <pc:docMk/>
            <pc:sldMk cId="2770647535" sldId="310"/>
            <ac:spMk id="3" creationId="{23C3BD01-359A-D7E3-DEE2-85FC6432D2BA}"/>
          </ac:spMkLst>
        </pc:spChg>
        <pc:picChg chg="del">
          <ac:chgData name="shivam sinha" userId="5c61c24a44357a76" providerId="LiveId" clId="{70F69490-56C2-4E38-BC03-792219EFCE47}" dt="2024-04-10T05:47:42.733" v="3697" actId="478"/>
          <ac:picMkLst>
            <pc:docMk/>
            <pc:sldMk cId="2770647535" sldId="310"/>
            <ac:picMk id="5" creationId="{66D5FA14-E52E-E5AA-1A5E-5023E3081146}"/>
          </ac:picMkLst>
        </pc:picChg>
        <pc:picChg chg="add mod">
          <ac:chgData name="shivam sinha" userId="5c61c24a44357a76" providerId="LiveId" clId="{70F69490-56C2-4E38-BC03-792219EFCE47}" dt="2024-04-10T05:49:50.845" v="3705" actId="14100"/>
          <ac:picMkLst>
            <pc:docMk/>
            <pc:sldMk cId="2770647535" sldId="310"/>
            <ac:picMk id="6" creationId="{3B134F01-6BF4-4E28-3E41-62DB7AB3A085}"/>
          </ac:picMkLst>
        </pc:picChg>
      </pc:sldChg>
      <pc:sldChg chg="modSp add mod ord">
        <pc:chgData name="shivam sinha" userId="5c61c24a44357a76" providerId="LiveId" clId="{70F69490-56C2-4E38-BC03-792219EFCE47}" dt="2024-04-10T06:01:47.915" v="4004" actId="20577"/>
        <pc:sldMkLst>
          <pc:docMk/>
          <pc:sldMk cId="359230071" sldId="311"/>
        </pc:sldMkLst>
        <pc:spChg chg="mod">
          <ac:chgData name="shivam sinha" userId="5c61c24a44357a76" providerId="LiveId" clId="{70F69490-56C2-4E38-BC03-792219EFCE47}" dt="2024-04-10T06:01:47.915" v="4004" actId="20577"/>
          <ac:spMkLst>
            <pc:docMk/>
            <pc:sldMk cId="359230071" sldId="311"/>
            <ac:spMk id="3" creationId="{CFD5DDFD-45BC-8042-7D95-DB38C20BDF81}"/>
          </ac:spMkLst>
        </pc:spChg>
      </pc:sldChg>
      <pc:sldChg chg="addSp delSp modSp add mod ord">
        <pc:chgData name="shivam sinha" userId="5c61c24a44357a76" providerId="LiveId" clId="{70F69490-56C2-4E38-BC03-792219EFCE47}" dt="2024-04-10T06:01:32.746" v="3988" actId="20577"/>
        <pc:sldMkLst>
          <pc:docMk/>
          <pc:sldMk cId="4035354893" sldId="312"/>
        </pc:sldMkLst>
        <pc:spChg chg="mod">
          <ac:chgData name="shivam sinha" userId="5c61c24a44357a76" providerId="LiveId" clId="{70F69490-56C2-4E38-BC03-792219EFCE47}" dt="2024-04-10T06:01:32.746" v="3988" actId="20577"/>
          <ac:spMkLst>
            <pc:docMk/>
            <pc:sldMk cId="4035354893" sldId="312"/>
            <ac:spMk id="3" creationId="{CFD5DDFD-45BC-8042-7D95-DB38C20BDF81}"/>
          </ac:spMkLst>
        </pc:spChg>
        <pc:picChg chg="add del mod">
          <ac:chgData name="shivam sinha" userId="5c61c24a44357a76" providerId="LiveId" clId="{70F69490-56C2-4E38-BC03-792219EFCE47}" dt="2024-04-10T05:55:39.154" v="3907" actId="478"/>
          <ac:picMkLst>
            <pc:docMk/>
            <pc:sldMk cId="4035354893" sldId="312"/>
            <ac:picMk id="5" creationId="{2C552CA3-55E4-B7BC-9D46-E3F1EDD8AB50}"/>
          </ac:picMkLst>
        </pc:picChg>
        <pc:picChg chg="del">
          <ac:chgData name="shivam sinha" userId="5c61c24a44357a76" providerId="LiveId" clId="{70F69490-56C2-4E38-BC03-792219EFCE47}" dt="2024-04-10T05:55:11.004" v="3901" actId="478"/>
          <ac:picMkLst>
            <pc:docMk/>
            <pc:sldMk cId="4035354893" sldId="312"/>
            <ac:picMk id="6" creationId="{49A10BAB-C97A-D740-5862-E9D2EDF3D774}"/>
          </ac:picMkLst>
        </pc:picChg>
        <pc:picChg chg="add mod">
          <ac:chgData name="shivam sinha" userId="5c61c24a44357a76" providerId="LiveId" clId="{70F69490-56C2-4E38-BC03-792219EFCE47}" dt="2024-04-10T05:59:31.418" v="3934" actId="14100"/>
          <ac:picMkLst>
            <pc:docMk/>
            <pc:sldMk cId="4035354893" sldId="312"/>
            <ac:picMk id="8" creationId="{1EBC23C7-CA88-97B3-2594-1066EB32E25E}"/>
          </ac:picMkLst>
        </pc:picChg>
      </pc:sldChg>
      <pc:sldChg chg="add del ord">
        <pc:chgData name="shivam sinha" userId="5c61c24a44357a76" providerId="LiveId" clId="{70F69490-56C2-4E38-BC03-792219EFCE47}" dt="2024-04-10T06:00:31.694" v="3943" actId="47"/>
        <pc:sldMkLst>
          <pc:docMk/>
          <pc:sldMk cId="2427397408" sldId="313"/>
        </pc:sldMkLst>
      </pc:sldChg>
      <pc:sldChg chg="addSp delSp modSp add mod ord">
        <pc:chgData name="shivam sinha" userId="5c61c24a44357a76" providerId="LiveId" clId="{70F69490-56C2-4E38-BC03-792219EFCE47}" dt="2024-04-10T06:02:41.173" v="4010" actId="14100"/>
        <pc:sldMkLst>
          <pc:docMk/>
          <pc:sldMk cId="3629545837" sldId="313"/>
        </pc:sldMkLst>
        <pc:spChg chg="mod">
          <ac:chgData name="shivam sinha" userId="5c61c24a44357a76" providerId="LiveId" clId="{70F69490-56C2-4E38-BC03-792219EFCE47}" dt="2024-04-10T06:01:41.904" v="4003" actId="20577"/>
          <ac:spMkLst>
            <pc:docMk/>
            <pc:sldMk cId="3629545837" sldId="313"/>
            <ac:spMk id="3" creationId="{CFD5DDFD-45BC-8042-7D95-DB38C20BDF81}"/>
          </ac:spMkLst>
        </pc:spChg>
        <pc:picChg chg="del">
          <ac:chgData name="shivam sinha" userId="5c61c24a44357a76" providerId="LiveId" clId="{70F69490-56C2-4E38-BC03-792219EFCE47}" dt="2024-04-10T06:02:27.725" v="4005" actId="478"/>
          <ac:picMkLst>
            <pc:docMk/>
            <pc:sldMk cId="3629545837" sldId="313"/>
            <ac:picMk id="5" creationId="{498C9593-E2E5-5DEB-627C-2A8086F5E434}"/>
          </ac:picMkLst>
        </pc:picChg>
        <pc:picChg chg="add mod">
          <ac:chgData name="shivam sinha" userId="5c61c24a44357a76" providerId="LiveId" clId="{70F69490-56C2-4E38-BC03-792219EFCE47}" dt="2024-04-10T06:02:41.173" v="4010" actId="14100"/>
          <ac:picMkLst>
            <pc:docMk/>
            <pc:sldMk cId="3629545837" sldId="313"/>
            <ac:picMk id="6" creationId="{1B234F1E-C2C8-0C65-8E52-4D80236A8CFC}"/>
          </ac:picMkLst>
        </pc:picChg>
      </pc:sldChg>
      <pc:sldChg chg="addSp delSp modSp add mod ord">
        <pc:chgData name="shivam sinha" userId="5c61c24a44357a76" providerId="LiveId" clId="{70F69490-56C2-4E38-BC03-792219EFCE47}" dt="2024-04-10T06:05:24.159" v="4087" actId="14100"/>
        <pc:sldMkLst>
          <pc:docMk/>
          <pc:sldMk cId="416846928" sldId="314"/>
        </pc:sldMkLst>
        <pc:spChg chg="mod">
          <ac:chgData name="shivam sinha" userId="5c61c24a44357a76" providerId="LiveId" clId="{70F69490-56C2-4E38-BC03-792219EFCE47}" dt="2024-04-10T06:04:45.417" v="4079" actId="20577"/>
          <ac:spMkLst>
            <pc:docMk/>
            <pc:sldMk cId="416846928" sldId="314"/>
            <ac:spMk id="3" creationId="{CFD5DDFD-45BC-8042-7D95-DB38C20BDF81}"/>
          </ac:spMkLst>
        </pc:spChg>
        <pc:picChg chg="del">
          <ac:chgData name="shivam sinha" userId="5c61c24a44357a76" providerId="LiveId" clId="{70F69490-56C2-4E38-BC03-792219EFCE47}" dt="2024-04-10T06:04:55.458" v="4080" actId="478"/>
          <ac:picMkLst>
            <pc:docMk/>
            <pc:sldMk cId="416846928" sldId="314"/>
            <ac:picMk id="5" creationId="{E127493C-C7B9-0F17-0055-22A499FD76EF}"/>
          </ac:picMkLst>
        </pc:picChg>
        <pc:picChg chg="add mod">
          <ac:chgData name="shivam sinha" userId="5c61c24a44357a76" providerId="LiveId" clId="{70F69490-56C2-4E38-BC03-792219EFCE47}" dt="2024-04-10T06:05:24.159" v="4087" actId="14100"/>
          <ac:picMkLst>
            <pc:docMk/>
            <pc:sldMk cId="416846928" sldId="314"/>
            <ac:picMk id="6" creationId="{E0DD3266-52F3-A342-C600-2AD032B22FDA}"/>
          </ac:picMkLst>
        </pc:picChg>
      </pc:sldChg>
      <pc:sldChg chg="addSp delSp modSp add mod ord">
        <pc:chgData name="shivam sinha" userId="5c61c24a44357a76" providerId="LiveId" clId="{70F69490-56C2-4E38-BC03-792219EFCE47}" dt="2024-04-10T06:08:39.021" v="4181" actId="14100"/>
        <pc:sldMkLst>
          <pc:docMk/>
          <pc:sldMk cId="2141366447" sldId="315"/>
        </pc:sldMkLst>
        <pc:spChg chg="mod">
          <ac:chgData name="shivam sinha" userId="5c61c24a44357a76" providerId="LiveId" clId="{70F69490-56C2-4E38-BC03-792219EFCE47}" dt="2024-04-10T06:07:07.812" v="4174" actId="20577"/>
          <ac:spMkLst>
            <pc:docMk/>
            <pc:sldMk cId="2141366447" sldId="315"/>
            <ac:spMk id="3" creationId="{CFD5DDFD-45BC-8042-7D95-DB38C20BDF81}"/>
          </ac:spMkLst>
        </pc:spChg>
        <pc:picChg chg="add mod">
          <ac:chgData name="shivam sinha" userId="5c61c24a44357a76" providerId="LiveId" clId="{70F69490-56C2-4E38-BC03-792219EFCE47}" dt="2024-04-10T06:08:39.021" v="4181" actId="14100"/>
          <ac:picMkLst>
            <pc:docMk/>
            <pc:sldMk cId="2141366447" sldId="315"/>
            <ac:picMk id="5" creationId="{DB148B64-78F5-6D12-A371-3EC0A5D20DC8}"/>
          </ac:picMkLst>
        </pc:picChg>
        <pc:picChg chg="del">
          <ac:chgData name="shivam sinha" userId="5c61c24a44357a76" providerId="LiveId" clId="{70F69490-56C2-4E38-BC03-792219EFCE47}" dt="2024-04-10T06:07:17.608" v="4175" actId="478"/>
          <ac:picMkLst>
            <pc:docMk/>
            <pc:sldMk cId="2141366447" sldId="315"/>
            <ac:picMk id="8" creationId="{42285A2B-19E1-1FE2-BA8D-59F8EBE9C81A}"/>
          </ac:picMkLst>
        </pc:picChg>
      </pc:sldChg>
      <pc:sldChg chg="addSp delSp modSp add mod ord">
        <pc:chgData name="shivam sinha" userId="5c61c24a44357a76" providerId="LiveId" clId="{70F69490-56C2-4E38-BC03-792219EFCE47}" dt="2024-04-10T06:10:08.244" v="4242" actId="14100"/>
        <pc:sldMkLst>
          <pc:docMk/>
          <pc:sldMk cId="3357068503" sldId="316"/>
        </pc:sldMkLst>
        <pc:spChg chg="mod">
          <ac:chgData name="shivam sinha" userId="5c61c24a44357a76" providerId="LiveId" clId="{70F69490-56C2-4E38-BC03-792219EFCE47}" dt="2024-04-10T06:09:18.488" v="4235" actId="20577"/>
          <ac:spMkLst>
            <pc:docMk/>
            <pc:sldMk cId="3357068503" sldId="316"/>
            <ac:spMk id="3" creationId="{CFD5DDFD-45BC-8042-7D95-DB38C20BDF81}"/>
          </ac:spMkLst>
        </pc:spChg>
        <pc:picChg chg="add mod">
          <ac:chgData name="shivam sinha" userId="5c61c24a44357a76" providerId="LiveId" clId="{70F69490-56C2-4E38-BC03-792219EFCE47}" dt="2024-04-10T06:10:08.244" v="4242" actId="14100"/>
          <ac:picMkLst>
            <pc:docMk/>
            <pc:sldMk cId="3357068503" sldId="316"/>
            <ac:picMk id="5" creationId="{7C1C201A-CB33-748B-D333-FBA33B5D324F}"/>
          </ac:picMkLst>
        </pc:picChg>
        <pc:picChg chg="del">
          <ac:chgData name="shivam sinha" userId="5c61c24a44357a76" providerId="LiveId" clId="{70F69490-56C2-4E38-BC03-792219EFCE47}" dt="2024-04-10T06:09:55.575" v="4236" actId="478"/>
          <ac:picMkLst>
            <pc:docMk/>
            <pc:sldMk cId="3357068503" sldId="316"/>
            <ac:picMk id="6" creationId="{471F3322-ED01-F7B7-FDCD-640C50FBD806}"/>
          </ac:picMkLst>
        </pc:picChg>
      </pc:sldChg>
      <pc:sldChg chg="add del">
        <pc:chgData name="shivam sinha" userId="5c61c24a44357a76" providerId="LiveId" clId="{70F69490-56C2-4E38-BC03-792219EFCE47}" dt="2024-04-10T06:24:51.654" v="4587" actId="2696"/>
        <pc:sldMkLst>
          <pc:docMk/>
          <pc:sldMk cId="1859349790" sldId="317"/>
        </pc:sldMkLst>
      </pc:sldChg>
      <pc:sldChg chg="modSp new mod ord">
        <pc:chgData name="shivam sinha" userId="5c61c24a44357a76" providerId="LiveId" clId="{70F69490-56C2-4E38-BC03-792219EFCE47}" dt="2024-04-15T06:56:03" v="5591"/>
        <pc:sldMkLst>
          <pc:docMk/>
          <pc:sldMk cId="1903031502" sldId="317"/>
        </pc:sldMkLst>
        <pc:spChg chg="mod">
          <ac:chgData name="shivam sinha" userId="5c61c24a44357a76" providerId="LiveId" clId="{70F69490-56C2-4E38-BC03-792219EFCE47}" dt="2024-04-10T06:29:10.277" v="4599" actId="20577"/>
          <ac:spMkLst>
            <pc:docMk/>
            <pc:sldMk cId="1903031502" sldId="317"/>
            <ac:spMk id="2" creationId="{8BD32F34-BF3B-21B1-56FC-C7C94055654F}"/>
          </ac:spMkLst>
        </pc:spChg>
        <pc:spChg chg="mod">
          <ac:chgData name="shivam sinha" userId="5c61c24a44357a76" providerId="LiveId" clId="{70F69490-56C2-4E38-BC03-792219EFCE47}" dt="2024-04-10T07:16:24.106" v="4709" actId="27636"/>
          <ac:spMkLst>
            <pc:docMk/>
            <pc:sldMk cId="1903031502" sldId="317"/>
            <ac:spMk id="3" creationId="{C873124F-1AA0-AEE7-4F84-661887E390B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29A01-CBFB-4816-BE8C-18F941E342C8}" type="doc">
      <dgm:prSet loTypeId="urn:microsoft.com/office/officeart/2005/8/layout/hProcess4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3E2369E3-E38A-4B78-9D82-C939C444F0E4}">
      <dgm:prSet custT="1"/>
      <dgm:spPr/>
      <dgm:t>
        <a:bodyPr/>
        <a:lstStyle/>
        <a:p>
          <a:r>
            <a:rPr lang="en-IN" sz="1400" b="1" baseline="0" dirty="0"/>
            <a:t>1. Data Collection</a:t>
          </a:r>
          <a:endParaRPr lang="en-IN" sz="1400" b="1" dirty="0"/>
        </a:p>
      </dgm:t>
    </dgm:pt>
    <dgm:pt modelId="{AF714D94-36D1-4A51-82DF-D32142A9D59F}" type="parTrans" cxnId="{34CBACDA-BA16-4315-B4EE-CE0F88897B1E}">
      <dgm:prSet/>
      <dgm:spPr/>
      <dgm:t>
        <a:bodyPr/>
        <a:lstStyle/>
        <a:p>
          <a:endParaRPr lang="en-IN"/>
        </a:p>
      </dgm:t>
    </dgm:pt>
    <dgm:pt modelId="{C88CF78D-01B8-44A1-B226-54D58DC38CBC}" type="sibTrans" cxnId="{34CBACDA-BA16-4315-B4EE-CE0F88897B1E}">
      <dgm:prSet/>
      <dgm:spPr/>
      <dgm:t>
        <a:bodyPr/>
        <a:lstStyle/>
        <a:p>
          <a:endParaRPr lang="en-IN"/>
        </a:p>
      </dgm:t>
    </dgm:pt>
    <dgm:pt modelId="{BFFBA50E-F2D6-435D-98E6-61A9C7B994A2}">
      <dgm:prSet custT="1"/>
      <dgm:spPr/>
      <dgm:t>
        <a:bodyPr/>
        <a:lstStyle/>
        <a:p>
          <a:r>
            <a:rPr lang="en-IN" sz="1400" baseline="0" dirty="0"/>
            <a:t>2. </a:t>
          </a:r>
          <a:r>
            <a:rPr lang="en-IN" sz="1400" b="1" baseline="0" dirty="0"/>
            <a:t>Data Preprocessing Techniques</a:t>
          </a:r>
          <a:endParaRPr lang="en-IN" sz="1400" b="1" dirty="0"/>
        </a:p>
      </dgm:t>
    </dgm:pt>
    <dgm:pt modelId="{B95ECF64-5BB4-4A6E-934C-8E7BC4FA33D1}" type="parTrans" cxnId="{40A2F8BB-AC68-41C7-9DB4-0C3F4FECC031}">
      <dgm:prSet/>
      <dgm:spPr/>
      <dgm:t>
        <a:bodyPr/>
        <a:lstStyle/>
        <a:p>
          <a:endParaRPr lang="en-IN"/>
        </a:p>
      </dgm:t>
    </dgm:pt>
    <dgm:pt modelId="{8FC827CC-5B89-4509-BF87-87A3B851F68B}" type="sibTrans" cxnId="{40A2F8BB-AC68-41C7-9DB4-0C3F4FECC031}">
      <dgm:prSet/>
      <dgm:spPr/>
      <dgm:t>
        <a:bodyPr/>
        <a:lstStyle/>
        <a:p>
          <a:endParaRPr lang="en-IN"/>
        </a:p>
      </dgm:t>
    </dgm:pt>
    <dgm:pt modelId="{AB5BE318-5DD9-4E9A-A968-9405E9AAF7A9}">
      <dgm:prSet custT="1"/>
      <dgm:spPr/>
      <dgm:t>
        <a:bodyPr/>
        <a:lstStyle/>
        <a:p>
          <a:r>
            <a:rPr lang="en-IN" sz="1400" b="1" baseline="0" dirty="0"/>
            <a:t>3. Feature Extraction</a:t>
          </a:r>
          <a:endParaRPr lang="en-IN" sz="1400" b="1" dirty="0"/>
        </a:p>
      </dgm:t>
    </dgm:pt>
    <dgm:pt modelId="{6D8581FB-A3C0-4D0D-84A2-EE0842971BFB}" type="parTrans" cxnId="{435E9DC3-A12F-44ED-AFE9-87DCE36B88BB}">
      <dgm:prSet/>
      <dgm:spPr/>
      <dgm:t>
        <a:bodyPr/>
        <a:lstStyle/>
        <a:p>
          <a:endParaRPr lang="en-IN"/>
        </a:p>
      </dgm:t>
    </dgm:pt>
    <dgm:pt modelId="{30492B2B-9A57-48A1-88FC-9258D6971770}" type="sibTrans" cxnId="{435E9DC3-A12F-44ED-AFE9-87DCE36B88BB}">
      <dgm:prSet/>
      <dgm:spPr/>
      <dgm:t>
        <a:bodyPr/>
        <a:lstStyle/>
        <a:p>
          <a:endParaRPr lang="en-IN"/>
        </a:p>
      </dgm:t>
    </dgm:pt>
    <dgm:pt modelId="{F923D41C-7AC0-4954-9D21-B675D07BBD70}">
      <dgm:prSet custT="1"/>
      <dgm:spPr/>
      <dgm:t>
        <a:bodyPr/>
        <a:lstStyle/>
        <a:p>
          <a:r>
            <a:rPr lang="en-IN" sz="1400" b="1" baseline="0" dirty="0"/>
            <a:t>4. Model Development </a:t>
          </a:r>
          <a:endParaRPr lang="en-IN" sz="1400" b="1" dirty="0"/>
        </a:p>
      </dgm:t>
    </dgm:pt>
    <dgm:pt modelId="{14851EFE-A211-494E-ACE3-DBFE27BBA59B}" type="parTrans" cxnId="{A7E26E6A-8BEC-499E-939B-76D28C590EE4}">
      <dgm:prSet/>
      <dgm:spPr/>
      <dgm:t>
        <a:bodyPr/>
        <a:lstStyle/>
        <a:p>
          <a:endParaRPr lang="en-IN"/>
        </a:p>
      </dgm:t>
    </dgm:pt>
    <dgm:pt modelId="{5BB7B24B-34D8-41C8-A965-5ECB74C66048}" type="sibTrans" cxnId="{A7E26E6A-8BEC-499E-939B-76D28C590EE4}">
      <dgm:prSet/>
      <dgm:spPr/>
      <dgm:t>
        <a:bodyPr/>
        <a:lstStyle/>
        <a:p>
          <a:endParaRPr lang="en-IN"/>
        </a:p>
      </dgm:t>
    </dgm:pt>
    <dgm:pt modelId="{2A570437-9B82-4B47-B603-6C813C7C4781}">
      <dgm:prSet custT="1"/>
      <dgm:spPr/>
      <dgm:t>
        <a:bodyPr/>
        <a:lstStyle/>
        <a:p>
          <a:r>
            <a:rPr lang="en-IN" sz="1400" b="1" baseline="0" dirty="0"/>
            <a:t>5.Performance Measures </a:t>
          </a:r>
        </a:p>
      </dgm:t>
    </dgm:pt>
    <dgm:pt modelId="{8A4E1E71-5144-477F-A686-EC511CF8BFF3}" type="parTrans" cxnId="{E754BF50-5282-4A85-AAE1-7BE49D2DC2E9}">
      <dgm:prSet/>
      <dgm:spPr/>
      <dgm:t>
        <a:bodyPr/>
        <a:lstStyle/>
        <a:p>
          <a:endParaRPr lang="en-IN"/>
        </a:p>
      </dgm:t>
    </dgm:pt>
    <dgm:pt modelId="{697A1886-284B-4FE3-8DCD-7B022D7AB1F0}" type="sibTrans" cxnId="{E754BF50-5282-4A85-AAE1-7BE49D2DC2E9}">
      <dgm:prSet/>
      <dgm:spPr/>
      <dgm:t>
        <a:bodyPr/>
        <a:lstStyle/>
        <a:p>
          <a:endParaRPr lang="en-IN"/>
        </a:p>
      </dgm:t>
    </dgm:pt>
    <dgm:pt modelId="{6BA1F7E4-C6D3-471F-B2B8-85568D0CCF4F}">
      <dgm:prSet custT="1"/>
      <dgm:spPr/>
      <dgm:t>
        <a:bodyPr/>
        <a:lstStyle/>
        <a:p>
          <a:pPr algn="l">
            <a:buFont typeface="Wingdings" panose="05000000000000000000" pitchFamily="2" charset="2"/>
            <a:buChar char="ü"/>
          </a:pPr>
          <a:r>
            <a:rPr lang="en-IN" sz="1400" dirty="0"/>
            <a:t>Obtained the Dataset From Kaggle</a:t>
          </a:r>
        </a:p>
      </dgm:t>
    </dgm:pt>
    <dgm:pt modelId="{4F671890-0D43-4C1E-8DFF-A9C4471B59B6}" type="parTrans" cxnId="{93282C93-3D82-4DAC-A1A7-7357358D53D8}">
      <dgm:prSet/>
      <dgm:spPr/>
      <dgm:t>
        <a:bodyPr/>
        <a:lstStyle/>
        <a:p>
          <a:endParaRPr lang="en-IN"/>
        </a:p>
      </dgm:t>
    </dgm:pt>
    <dgm:pt modelId="{9F442F8D-BD28-49F9-A42B-32DC9792E87B}" type="sibTrans" cxnId="{93282C93-3D82-4DAC-A1A7-7357358D53D8}">
      <dgm:prSet/>
      <dgm:spPr/>
      <dgm:t>
        <a:bodyPr/>
        <a:lstStyle/>
        <a:p>
          <a:endParaRPr lang="en-IN"/>
        </a:p>
      </dgm:t>
    </dgm:pt>
    <dgm:pt modelId="{B9C3EA3A-1C94-4DA5-9FA0-6010D6498772}">
      <dgm:prSet custT="1"/>
      <dgm:spPr/>
      <dgm:t>
        <a:bodyPr/>
        <a:lstStyle/>
        <a:p>
          <a:pPr algn="l">
            <a:buFont typeface="Wingdings" panose="05000000000000000000" pitchFamily="2" charset="2"/>
            <a:buChar char="ü"/>
          </a:pPr>
          <a:r>
            <a:rPr lang="en-IN" sz="1400" dirty="0"/>
            <a:t>Uploaded the Dataset as a Data-frame in the model</a:t>
          </a:r>
        </a:p>
      </dgm:t>
    </dgm:pt>
    <dgm:pt modelId="{4626738F-9871-486C-8B05-5C806A02F0EE}" type="parTrans" cxnId="{38775670-6C46-4E76-83CD-99377DDFADCB}">
      <dgm:prSet/>
      <dgm:spPr/>
      <dgm:t>
        <a:bodyPr/>
        <a:lstStyle/>
        <a:p>
          <a:endParaRPr lang="en-IN"/>
        </a:p>
      </dgm:t>
    </dgm:pt>
    <dgm:pt modelId="{64E9ED3C-291C-4234-BF33-3EFBF00D1868}" type="sibTrans" cxnId="{38775670-6C46-4E76-83CD-99377DDFADCB}">
      <dgm:prSet/>
      <dgm:spPr/>
      <dgm:t>
        <a:bodyPr/>
        <a:lstStyle/>
        <a:p>
          <a:endParaRPr lang="en-IN"/>
        </a:p>
      </dgm:t>
    </dgm:pt>
    <dgm:pt modelId="{D8804FE9-2189-43E1-BD67-C19BB068D17D}">
      <dgm:prSet custT="1"/>
      <dgm:spPr/>
      <dgm:t>
        <a:bodyPr/>
        <a:lstStyle/>
        <a:p>
          <a:pPr algn="l">
            <a:buFont typeface="Wingdings" panose="05000000000000000000" pitchFamily="2" charset="2"/>
            <a:buChar char="ü"/>
          </a:pPr>
          <a:endParaRPr lang="en-IN" sz="1400" dirty="0"/>
        </a:p>
      </dgm:t>
    </dgm:pt>
    <dgm:pt modelId="{855F4C97-2BB1-4B2E-9653-3E559233E2A2}" type="parTrans" cxnId="{2802FDE7-37F3-43C9-8B6B-B2DB3AD2DBE7}">
      <dgm:prSet/>
      <dgm:spPr/>
      <dgm:t>
        <a:bodyPr/>
        <a:lstStyle/>
        <a:p>
          <a:endParaRPr lang="en-IN"/>
        </a:p>
      </dgm:t>
    </dgm:pt>
    <dgm:pt modelId="{0D8B64EC-3C4E-4F19-8692-5720EE6DBB96}" type="sibTrans" cxnId="{2802FDE7-37F3-43C9-8B6B-B2DB3AD2DBE7}">
      <dgm:prSet/>
      <dgm:spPr/>
      <dgm:t>
        <a:bodyPr/>
        <a:lstStyle/>
        <a:p>
          <a:endParaRPr lang="en-IN"/>
        </a:p>
      </dgm:t>
    </dgm:pt>
    <dgm:pt modelId="{05379133-41A2-4990-8B02-22B43109A776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IN" sz="1400" b="0" dirty="0"/>
            <a:t>Text Cleaning </a:t>
          </a:r>
        </a:p>
      </dgm:t>
    </dgm:pt>
    <dgm:pt modelId="{1851C749-9619-45D1-82C5-D8DB50AD58DC}" type="parTrans" cxnId="{6014E866-18F1-48DB-B6B9-80A1C2B6970C}">
      <dgm:prSet/>
      <dgm:spPr/>
      <dgm:t>
        <a:bodyPr/>
        <a:lstStyle/>
        <a:p>
          <a:endParaRPr lang="en-IN"/>
        </a:p>
      </dgm:t>
    </dgm:pt>
    <dgm:pt modelId="{70F98AA6-2D01-4F82-978A-DA5C24D0F404}" type="sibTrans" cxnId="{6014E866-18F1-48DB-B6B9-80A1C2B6970C}">
      <dgm:prSet/>
      <dgm:spPr/>
      <dgm:t>
        <a:bodyPr/>
        <a:lstStyle/>
        <a:p>
          <a:endParaRPr lang="en-IN"/>
        </a:p>
      </dgm:t>
    </dgm:pt>
    <dgm:pt modelId="{874E0C4F-E6E1-415F-889B-5FAB1351D010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IN" sz="1400" b="0" dirty="0"/>
            <a:t>Data Transformation</a:t>
          </a:r>
        </a:p>
      </dgm:t>
    </dgm:pt>
    <dgm:pt modelId="{37DABAE9-488B-4C8D-8AEA-C71E9EF498F6}" type="parTrans" cxnId="{BD6DD793-3292-48A8-9BFA-B3CBF3725901}">
      <dgm:prSet/>
      <dgm:spPr/>
      <dgm:t>
        <a:bodyPr/>
        <a:lstStyle/>
        <a:p>
          <a:endParaRPr lang="en-IN"/>
        </a:p>
      </dgm:t>
    </dgm:pt>
    <dgm:pt modelId="{84CFABE8-157E-4B52-A844-0F5C4C9D63CA}" type="sibTrans" cxnId="{BD6DD793-3292-48A8-9BFA-B3CBF3725901}">
      <dgm:prSet/>
      <dgm:spPr/>
      <dgm:t>
        <a:bodyPr/>
        <a:lstStyle/>
        <a:p>
          <a:endParaRPr lang="en-IN"/>
        </a:p>
      </dgm:t>
    </dgm:pt>
    <dgm:pt modelId="{C13F9689-385A-450E-8633-97B985DA799D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IN" sz="1400" b="0" dirty="0"/>
            <a:t>Visualizing the Categories in the Dataset.</a:t>
          </a:r>
        </a:p>
      </dgm:t>
    </dgm:pt>
    <dgm:pt modelId="{7E58F805-86DD-4D03-A99C-54D9C52012E7}" type="parTrans" cxnId="{A2778689-6BB9-4D3C-9974-9EF369E59FCB}">
      <dgm:prSet/>
      <dgm:spPr/>
      <dgm:t>
        <a:bodyPr/>
        <a:lstStyle/>
        <a:p>
          <a:endParaRPr lang="en-IN"/>
        </a:p>
      </dgm:t>
    </dgm:pt>
    <dgm:pt modelId="{54B55AA9-2E70-419D-BC29-EFD00E6DA810}" type="sibTrans" cxnId="{A2778689-6BB9-4D3C-9974-9EF369E59FCB}">
      <dgm:prSet/>
      <dgm:spPr/>
      <dgm:t>
        <a:bodyPr/>
        <a:lstStyle/>
        <a:p>
          <a:endParaRPr lang="en-IN"/>
        </a:p>
      </dgm:t>
    </dgm:pt>
    <dgm:pt modelId="{4B234671-619D-4E8F-A0C3-19787E32234C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dirty="0"/>
            <a:t>TF-IDF Vectorization</a:t>
          </a:r>
          <a:endParaRPr lang="en-IN" sz="1400" dirty="0"/>
        </a:p>
      </dgm:t>
    </dgm:pt>
    <dgm:pt modelId="{519F68C3-C45B-4DA7-9E9B-A50B2295AC15}" type="parTrans" cxnId="{A09D53B8-2D41-41EB-AE7C-1F5494F8AFF0}">
      <dgm:prSet/>
      <dgm:spPr/>
      <dgm:t>
        <a:bodyPr/>
        <a:lstStyle/>
        <a:p>
          <a:endParaRPr lang="en-IN"/>
        </a:p>
      </dgm:t>
    </dgm:pt>
    <dgm:pt modelId="{AE5C54A9-90F9-4AEC-93E0-00D762795698}" type="sibTrans" cxnId="{A09D53B8-2D41-41EB-AE7C-1F5494F8AFF0}">
      <dgm:prSet/>
      <dgm:spPr/>
      <dgm:t>
        <a:bodyPr/>
        <a:lstStyle/>
        <a:p>
          <a:endParaRPr lang="en-IN"/>
        </a:p>
      </dgm:t>
    </dgm:pt>
    <dgm:pt modelId="{5EE634DC-1454-4351-9E13-B0BFDB614DC9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dirty="0"/>
            <a:t>Splitting the Dataset</a:t>
          </a:r>
          <a:endParaRPr lang="en-IN" sz="1400" dirty="0"/>
        </a:p>
      </dgm:t>
    </dgm:pt>
    <dgm:pt modelId="{1FBA5C46-F8D0-48B0-B1A0-F5C29076835D}" type="parTrans" cxnId="{633E11D1-8D6F-4A6E-BEAB-80DFA2954299}">
      <dgm:prSet/>
      <dgm:spPr/>
      <dgm:t>
        <a:bodyPr/>
        <a:lstStyle/>
        <a:p>
          <a:endParaRPr lang="en-IN"/>
        </a:p>
      </dgm:t>
    </dgm:pt>
    <dgm:pt modelId="{14C18E21-E443-4C39-BFC0-76377992BF73}" type="sibTrans" cxnId="{633E11D1-8D6F-4A6E-BEAB-80DFA2954299}">
      <dgm:prSet/>
      <dgm:spPr/>
      <dgm:t>
        <a:bodyPr/>
        <a:lstStyle/>
        <a:p>
          <a:endParaRPr lang="en-IN"/>
        </a:p>
      </dgm:t>
    </dgm:pt>
    <dgm:pt modelId="{F31A0610-C774-450D-8AA4-1547FD3E825C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dirty="0"/>
            <a:t>Naïve bayes</a:t>
          </a:r>
          <a:endParaRPr lang="en-IN" sz="1400" dirty="0"/>
        </a:p>
      </dgm:t>
    </dgm:pt>
    <dgm:pt modelId="{24797BDB-9B37-4EF4-9590-DF61B4DA2DDE}" type="parTrans" cxnId="{AA54747D-9B14-44F4-AADE-799641EE96F1}">
      <dgm:prSet/>
      <dgm:spPr/>
      <dgm:t>
        <a:bodyPr/>
        <a:lstStyle/>
        <a:p>
          <a:endParaRPr lang="en-IN"/>
        </a:p>
      </dgm:t>
    </dgm:pt>
    <dgm:pt modelId="{5AFC619E-C480-4899-9E53-24CAE7635B12}" type="sibTrans" cxnId="{AA54747D-9B14-44F4-AADE-799641EE96F1}">
      <dgm:prSet/>
      <dgm:spPr/>
      <dgm:t>
        <a:bodyPr/>
        <a:lstStyle/>
        <a:p>
          <a:endParaRPr lang="en-IN"/>
        </a:p>
      </dgm:t>
    </dgm:pt>
    <dgm:pt modelId="{1D4815A2-D4F5-4967-B03D-9CBD9B305A27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dirty="0"/>
            <a:t>KNN</a:t>
          </a:r>
          <a:endParaRPr lang="en-IN" sz="1400" dirty="0"/>
        </a:p>
      </dgm:t>
    </dgm:pt>
    <dgm:pt modelId="{DBC7B8C4-6E18-466C-B031-F70463959283}" type="parTrans" cxnId="{680F1B75-FF44-4A09-BAB9-384C9CDB188D}">
      <dgm:prSet/>
      <dgm:spPr/>
      <dgm:t>
        <a:bodyPr/>
        <a:lstStyle/>
        <a:p>
          <a:endParaRPr lang="en-IN"/>
        </a:p>
      </dgm:t>
    </dgm:pt>
    <dgm:pt modelId="{796056C1-B7BA-477E-9820-EC57A766E968}" type="sibTrans" cxnId="{680F1B75-FF44-4A09-BAB9-384C9CDB188D}">
      <dgm:prSet/>
      <dgm:spPr/>
      <dgm:t>
        <a:bodyPr/>
        <a:lstStyle/>
        <a:p>
          <a:endParaRPr lang="en-IN"/>
        </a:p>
      </dgm:t>
    </dgm:pt>
    <dgm:pt modelId="{FDEE95B9-0042-4E5A-8F48-AF4C981693D7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dirty="0"/>
            <a:t>SVM</a:t>
          </a:r>
          <a:endParaRPr lang="en-IN" sz="1400" dirty="0"/>
        </a:p>
      </dgm:t>
    </dgm:pt>
    <dgm:pt modelId="{A542B975-2588-4876-99B8-FB401A660F7F}" type="parTrans" cxnId="{52C51769-AC45-47E8-A9A4-0934E258ACFA}">
      <dgm:prSet/>
      <dgm:spPr/>
      <dgm:t>
        <a:bodyPr/>
        <a:lstStyle/>
        <a:p>
          <a:endParaRPr lang="en-IN"/>
        </a:p>
      </dgm:t>
    </dgm:pt>
    <dgm:pt modelId="{54E89EC7-1551-4BDD-A3A8-9B523B1911C7}" type="sibTrans" cxnId="{52C51769-AC45-47E8-A9A4-0934E258ACFA}">
      <dgm:prSet/>
      <dgm:spPr/>
      <dgm:t>
        <a:bodyPr/>
        <a:lstStyle/>
        <a:p>
          <a:endParaRPr lang="en-IN"/>
        </a:p>
      </dgm:t>
    </dgm:pt>
    <dgm:pt modelId="{52E56002-8EA0-4637-B074-6921C2FCAB1B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dirty="0"/>
            <a:t>Logistic Regression</a:t>
          </a:r>
          <a:endParaRPr lang="en-IN" sz="1400" dirty="0"/>
        </a:p>
      </dgm:t>
    </dgm:pt>
    <dgm:pt modelId="{6DA0DEAD-4573-4B94-A065-835A0DB9DB56}" type="parTrans" cxnId="{BFA25EA4-5474-4EE5-88C5-46FFCE93574D}">
      <dgm:prSet/>
      <dgm:spPr/>
      <dgm:t>
        <a:bodyPr/>
        <a:lstStyle/>
        <a:p>
          <a:endParaRPr lang="en-IN"/>
        </a:p>
      </dgm:t>
    </dgm:pt>
    <dgm:pt modelId="{CCAB540C-1E81-49AD-AA5F-FB81C1E44099}" type="sibTrans" cxnId="{BFA25EA4-5474-4EE5-88C5-46FFCE93574D}">
      <dgm:prSet/>
      <dgm:spPr/>
      <dgm:t>
        <a:bodyPr/>
        <a:lstStyle/>
        <a:p>
          <a:endParaRPr lang="en-IN"/>
        </a:p>
      </dgm:t>
    </dgm:pt>
    <dgm:pt modelId="{D489219F-2377-49EE-8308-C41F396E43C8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dirty="0"/>
            <a:t>Random Forest</a:t>
          </a:r>
          <a:endParaRPr lang="en-IN" sz="1400" dirty="0"/>
        </a:p>
      </dgm:t>
    </dgm:pt>
    <dgm:pt modelId="{9AECA257-5C20-4127-8E9D-DA8772C2181B}" type="parTrans" cxnId="{422A786D-E27D-4E57-8BB2-8A827FC76D4B}">
      <dgm:prSet/>
      <dgm:spPr/>
      <dgm:t>
        <a:bodyPr/>
        <a:lstStyle/>
        <a:p>
          <a:endParaRPr lang="en-IN"/>
        </a:p>
      </dgm:t>
    </dgm:pt>
    <dgm:pt modelId="{F479DD73-5372-4709-B3CB-2D90BD0B224E}" type="sibTrans" cxnId="{422A786D-E27D-4E57-8BB2-8A827FC76D4B}">
      <dgm:prSet/>
      <dgm:spPr/>
      <dgm:t>
        <a:bodyPr/>
        <a:lstStyle/>
        <a:p>
          <a:endParaRPr lang="en-IN"/>
        </a:p>
      </dgm:t>
    </dgm:pt>
    <dgm:pt modelId="{F2A43EC5-73D4-4004-92AF-91DF074D13B1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b="0" baseline="0" dirty="0"/>
            <a:t>Cross Validation Methods</a:t>
          </a:r>
          <a:endParaRPr lang="en-IN" sz="1400" b="0" baseline="0" dirty="0"/>
        </a:p>
      </dgm:t>
    </dgm:pt>
    <dgm:pt modelId="{01CAB1A1-1C43-4A01-96AB-6E9E27F9EF31}" type="parTrans" cxnId="{C8E6F71B-9EDA-452A-90DF-FA74F8A758B1}">
      <dgm:prSet/>
      <dgm:spPr/>
      <dgm:t>
        <a:bodyPr/>
        <a:lstStyle/>
        <a:p>
          <a:endParaRPr lang="en-IN"/>
        </a:p>
      </dgm:t>
    </dgm:pt>
    <dgm:pt modelId="{95F1B5C0-D659-4A98-B7DB-39C47910DB47}" type="sibTrans" cxnId="{C8E6F71B-9EDA-452A-90DF-FA74F8A758B1}">
      <dgm:prSet/>
      <dgm:spPr/>
      <dgm:t>
        <a:bodyPr/>
        <a:lstStyle/>
        <a:p>
          <a:endParaRPr lang="en-IN"/>
        </a:p>
      </dgm:t>
    </dgm:pt>
    <dgm:pt modelId="{DDEFC75D-DAC2-48D8-B6CB-96191867F03E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b="0" baseline="0" dirty="0"/>
            <a:t>Confusion Matrix</a:t>
          </a:r>
          <a:endParaRPr lang="en-IN" sz="1400" b="0" baseline="0" dirty="0"/>
        </a:p>
      </dgm:t>
    </dgm:pt>
    <dgm:pt modelId="{33DC0AC9-3231-43A1-8A57-02D0D74EDD84}" type="parTrans" cxnId="{B4FDA48E-4055-45D9-BFBA-A576A8AFC03F}">
      <dgm:prSet/>
      <dgm:spPr/>
      <dgm:t>
        <a:bodyPr/>
        <a:lstStyle/>
        <a:p>
          <a:endParaRPr lang="en-IN"/>
        </a:p>
      </dgm:t>
    </dgm:pt>
    <dgm:pt modelId="{3AB27313-63FE-4836-9117-7BD03E2578F6}" type="sibTrans" cxnId="{B4FDA48E-4055-45D9-BFBA-A576A8AFC03F}">
      <dgm:prSet/>
      <dgm:spPr/>
      <dgm:t>
        <a:bodyPr/>
        <a:lstStyle/>
        <a:p>
          <a:endParaRPr lang="en-IN"/>
        </a:p>
      </dgm:t>
    </dgm:pt>
    <dgm:pt modelId="{42C07638-F264-49E2-90B8-26DC1500A57B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b="0" baseline="0" dirty="0"/>
            <a:t>Testing/Training Score</a:t>
          </a:r>
          <a:endParaRPr lang="en-IN" sz="1400" b="0" baseline="0" dirty="0"/>
        </a:p>
      </dgm:t>
    </dgm:pt>
    <dgm:pt modelId="{36B60CBC-71BA-4777-87F1-A0FCDF595B1C}" type="parTrans" cxnId="{E8D1387D-BD06-4CA1-8C39-B40C4432695D}">
      <dgm:prSet/>
      <dgm:spPr/>
      <dgm:t>
        <a:bodyPr/>
        <a:lstStyle/>
        <a:p>
          <a:endParaRPr lang="en-IN"/>
        </a:p>
      </dgm:t>
    </dgm:pt>
    <dgm:pt modelId="{5821AA23-99CC-4012-9FDB-17439222443C}" type="sibTrans" cxnId="{E8D1387D-BD06-4CA1-8C39-B40C4432695D}">
      <dgm:prSet/>
      <dgm:spPr/>
      <dgm:t>
        <a:bodyPr/>
        <a:lstStyle/>
        <a:p>
          <a:endParaRPr lang="en-IN"/>
        </a:p>
      </dgm:t>
    </dgm:pt>
    <dgm:pt modelId="{B65D60C7-A818-4093-9FDE-3B7806AD04BB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b="0" baseline="0" dirty="0"/>
            <a:t>Accuracy</a:t>
          </a:r>
          <a:endParaRPr lang="en-IN" sz="1400" b="0" baseline="0" dirty="0"/>
        </a:p>
      </dgm:t>
    </dgm:pt>
    <dgm:pt modelId="{B7F0C65C-342E-42BB-B65C-AD681A455217}" type="parTrans" cxnId="{73CCAA18-35A6-4248-B7A6-F4539315C523}">
      <dgm:prSet/>
      <dgm:spPr/>
      <dgm:t>
        <a:bodyPr/>
        <a:lstStyle/>
        <a:p>
          <a:endParaRPr lang="en-IN"/>
        </a:p>
      </dgm:t>
    </dgm:pt>
    <dgm:pt modelId="{DB7DA051-BB61-483E-AD46-9246DBDFF48A}" type="sibTrans" cxnId="{73CCAA18-35A6-4248-B7A6-F4539315C523}">
      <dgm:prSet/>
      <dgm:spPr/>
      <dgm:t>
        <a:bodyPr/>
        <a:lstStyle/>
        <a:p>
          <a:endParaRPr lang="en-IN"/>
        </a:p>
      </dgm:t>
    </dgm:pt>
    <dgm:pt modelId="{E66220EB-5459-4C13-A520-EA1EFFD222C5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b="0" baseline="0" dirty="0"/>
            <a:t>Precision</a:t>
          </a:r>
          <a:endParaRPr lang="en-IN" sz="1400" b="0" baseline="0" dirty="0"/>
        </a:p>
      </dgm:t>
    </dgm:pt>
    <dgm:pt modelId="{01861321-DB2C-4692-BECF-90154E161515}" type="parTrans" cxnId="{362E8494-749C-4E0E-A9D0-9DB8690C94D8}">
      <dgm:prSet/>
      <dgm:spPr/>
      <dgm:t>
        <a:bodyPr/>
        <a:lstStyle/>
        <a:p>
          <a:endParaRPr lang="en-IN"/>
        </a:p>
      </dgm:t>
    </dgm:pt>
    <dgm:pt modelId="{8DF5B26D-0496-417A-BB88-4CC653D7F733}" type="sibTrans" cxnId="{362E8494-749C-4E0E-A9D0-9DB8690C94D8}">
      <dgm:prSet/>
      <dgm:spPr/>
      <dgm:t>
        <a:bodyPr/>
        <a:lstStyle/>
        <a:p>
          <a:endParaRPr lang="en-IN"/>
        </a:p>
      </dgm:t>
    </dgm:pt>
    <dgm:pt modelId="{93E8A0C8-5AA9-4831-8D75-0AA962745C97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b="0" baseline="0" dirty="0"/>
            <a:t>F1-Score</a:t>
          </a:r>
          <a:endParaRPr lang="en-IN" sz="1400" b="0" baseline="0" dirty="0"/>
        </a:p>
      </dgm:t>
    </dgm:pt>
    <dgm:pt modelId="{48DF7D20-4B23-4208-A3A7-66046974CE4D}" type="parTrans" cxnId="{9A8C184A-B9FF-4AB7-B114-63769A526283}">
      <dgm:prSet/>
      <dgm:spPr/>
      <dgm:t>
        <a:bodyPr/>
        <a:lstStyle/>
        <a:p>
          <a:endParaRPr lang="en-IN"/>
        </a:p>
      </dgm:t>
    </dgm:pt>
    <dgm:pt modelId="{4778C58E-9926-4253-BFFD-4390EF72B118}" type="sibTrans" cxnId="{9A8C184A-B9FF-4AB7-B114-63769A526283}">
      <dgm:prSet/>
      <dgm:spPr/>
      <dgm:t>
        <a:bodyPr/>
        <a:lstStyle/>
        <a:p>
          <a:endParaRPr lang="en-IN"/>
        </a:p>
      </dgm:t>
    </dgm:pt>
    <dgm:pt modelId="{E257BE1F-A446-4F25-8CC4-ECC97CBF95D2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1400" b="0" baseline="0" dirty="0"/>
            <a:t>Specificity</a:t>
          </a:r>
          <a:endParaRPr lang="en-IN" sz="1400" b="0" baseline="0" dirty="0"/>
        </a:p>
      </dgm:t>
    </dgm:pt>
    <dgm:pt modelId="{119E463A-CB4A-48FB-9EA4-AD1B6B10A200}" type="parTrans" cxnId="{CBF097B2-6AF6-4C60-90D4-53B491878B0D}">
      <dgm:prSet/>
      <dgm:spPr/>
      <dgm:t>
        <a:bodyPr/>
        <a:lstStyle/>
        <a:p>
          <a:endParaRPr lang="en-IN"/>
        </a:p>
      </dgm:t>
    </dgm:pt>
    <dgm:pt modelId="{EAB68DAE-2160-41CA-A43D-333911E38C8D}" type="sibTrans" cxnId="{CBF097B2-6AF6-4C60-90D4-53B491878B0D}">
      <dgm:prSet/>
      <dgm:spPr/>
      <dgm:t>
        <a:bodyPr/>
        <a:lstStyle/>
        <a:p>
          <a:endParaRPr lang="en-IN"/>
        </a:p>
      </dgm:t>
    </dgm:pt>
    <dgm:pt modelId="{B62FC97E-F89A-442F-B6F9-0DEECA7F11BB}" type="pres">
      <dgm:prSet presAssocID="{C3229A01-CBFB-4816-BE8C-18F941E342C8}" presName="Name0" presStyleCnt="0">
        <dgm:presLayoutVars>
          <dgm:dir/>
          <dgm:animLvl val="lvl"/>
          <dgm:resizeHandles val="exact"/>
        </dgm:presLayoutVars>
      </dgm:prSet>
      <dgm:spPr/>
    </dgm:pt>
    <dgm:pt modelId="{1CE0C982-79C6-4AAE-A992-385E457F9F9D}" type="pres">
      <dgm:prSet presAssocID="{C3229A01-CBFB-4816-BE8C-18F941E342C8}" presName="tSp" presStyleCnt="0"/>
      <dgm:spPr/>
    </dgm:pt>
    <dgm:pt modelId="{0A845E80-CFF5-4FBB-9001-D7C9451CD877}" type="pres">
      <dgm:prSet presAssocID="{C3229A01-CBFB-4816-BE8C-18F941E342C8}" presName="bSp" presStyleCnt="0"/>
      <dgm:spPr/>
    </dgm:pt>
    <dgm:pt modelId="{E30DCB34-826A-4E59-970D-BE81886CA691}" type="pres">
      <dgm:prSet presAssocID="{C3229A01-CBFB-4816-BE8C-18F941E342C8}" presName="process" presStyleCnt="0"/>
      <dgm:spPr/>
    </dgm:pt>
    <dgm:pt modelId="{02D37DE8-7EC6-4EC5-BB93-04E857EF60E0}" type="pres">
      <dgm:prSet presAssocID="{3E2369E3-E38A-4B78-9D82-C939C444F0E4}" presName="composite1" presStyleCnt="0"/>
      <dgm:spPr/>
    </dgm:pt>
    <dgm:pt modelId="{1E705956-E10F-495F-9192-05DFD3FB6CDD}" type="pres">
      <dgm:prSet presAssocID="{3E2369E3-E38A-4B78-9D82-C939C444F0E4}" presName="dummyNode1" presStyleLbl="node1" presStyleIdx="0" presStyleCnt="5"/>
      <dgm:spPr/>
    </dgm:pt>
    <dgm:pt modelId="{9C4D3649-D11F-4DBC-B888-AA76C65423B8}" type="pres">
      <dgm:prSet presAssocID="{3E2369E3-E38A-4B78-9D82-C939C444F0E4}" presName="childNode1" presStyleLbl="bgAcc1" presStyleIdx="0" presStyleCnt="5" custScaleX="143524" custScaleY="318781" custLinFactNeighborX="7852" custLinFactNeighborY="-73289">
        <dgm:presLayoutVars>
          <dgm:bulletEnabled val="1"/>
        </dgm:presLayoutVars>
      </dgm:prSet>
      <dgm:spPr/>
    </dgm:pt>
    <dgm:pt modelId="{65227A4F-FC89-4AB8-885C-688DBC1FC522}" type="pres">
      <dgm:prSet presAssocID="{3E2369E3-E38A-4B78-9D82-C939C444F0E4}" presName="childNode1tx" presStyleLbl="bgAcc1" presStyleIdx="0" presStyleCnt="5">
        <dgm:presLayoutVars>
          <dgm:bulletEnabled val="1"/>
        </dgm:presLayoutVars>
      </dgm:prSet>
      <dgm:spPr/>
    </dgm:pt>
    <dgm:pt modelId="{AD354EF9-D7BB-400C-BAAB-46472B972208}" type="pres">
      <dgm:prSet presAssocID="{3E2369E3-E38A-4B78-9D82-C939C444F0E4}" presName="parentNode1" presStyleLbl="node1" presStyleIdx="0" presStyleCnt="5" custScaleX="179405" custLinFactNeighborX="-6841" custLinFactNeighborY="35765">
        <dgm:presLayoutVars>
          <dgm:chMax val="1"/>
          <dgm:bulletEnabled val="1"/>
        </dgm:presLayoutVars>
      </dgm:prSet>
      <dgm:spPr/>
    </dgm:pt>
    <dgm:pt modelId="{EE44EF2A-DED3-41C7-95AA-8AC51501617D}" type="pres">
      <dgm:prSet presAssocID="{3E2369E3-E38A-4B78-9D82-C939C444F0E4}" presName="connSite1" presStyleCnt="0"/>
      <dgm:spPr/>
    </dgm:pt>
    <dgm:pt modelId="{70877EAD-FA2F-4887-8AE2-1E4EA5BE4FC3}" type="pres">
      <dgm:prSet presAssocID="{C88CF78D-01B8-44A1-B226-54D58DC38CBC}" presName="Name9" presStyleLbl="sibTrans2D1" presStyleIdx="0" presStyleCnt="4"/>
      <dgm:spPr/>
    </dgm:pt>
    <dgm:pt modelId="{1AA176B4-8EE3-4475-97F2-D3230DC90704}" type="pres">
      <dgm:prSet presAssocID="{BFFBA50E-F2D6-435D-98E6-61A9C7B994A2}" presName="composite2" presStyleCnt="0"/>
      <dgm:spPr/>
    </dgm:pt>
    <dgm:pt modelId="{47E24713-0FC5-46E0-AF7E-940BF6C110EF}" type="pres">
      <dgm:prSet presAssocID="{BFFBA50E-F2D6-435D-98E6-61A9C7B994A2}" presName="dummyNode2" presStyleLbl="node1" presStyleIdx="0" presStyleCnt="5"/>
      <dgm:spPr/>
    </dgm:pt>
    <dgm:pt modelId="{69DE06C1-4520-4135-91D0-9232EEDDA5E3}" type="pres">
      <dgm:prSet presAssocID="{BFFBA50E-F2D6-435D-98E6-61A9C7B994A2}" presName="childNode2" presStyleLbl="bgAcc1" presStyleIdx="1" presStyleCnt="5" custScaleX="150877" custScaleY="374590" custLinFactNeighborX="14032" custLinFactNeighborY="-18147">
        <dgm:presLayoutVars>
          <dgm:bulletEnabled val="1"/>
        </dgm:presLayoutVars>
      </dgm:prSet>
      <dgm:spPr/>
    </dgm:pt>
    <dgm:pt modelId="{C0B759CE-6CD6-4004-A9C1-0F494A688D3F}" type="pres">
      <dgm:prSet presAssocID="{BFFBA50E-F2D6-435D-98E6-61A9C7B994A2}" presName="childNode2tx" presStyleLbl="bgAcc1" presStyleIdx="1" presStyleCnt="5">
        <dgm:presLayoutVars>
          <dgm:bulletEnabled val="1"/>
        </dgm:presLayoutVars>
      </dgm:prSet>
      <dgm:spPr/>
    </dgm:pt>
    <dgm:pt modelId="{E873F8F7-B4BE-4298-BE54-6C7D22C838AE}" type="pres">
      <dgm:prSet presAssocID="{BFFBA50E-F2D6-435D-98E6-61A9C7B994A2}" presName="parentNode2" presStyleLbl="node1" presStyleIdx="1" presStyleCnt="5" custScaleX="198996" custScaleY="156338" custLinFactY="-103111" custLinFactNeighborX="-1189" custLinFactNeighborY="-200000">
        <dgm:presLayoutVars>
          <dgm:chMax val="0"/>
          <dgm:bulletEnabled val="1"/>
        </dgm:presLayoutVars>
      </dgm:prSet>
      <dgm:spPr/>
    </dgm:pt>
    <dgm:pt modelId="{AF65CC86-65D0-485F-8EBD-B3A87D6F76AD}" type="pres">
      <dgm:prSet presAssocID="{BFFBA50E-F2D6-435D-98E6-61A9C7B994A2}" presName="connSite2" presStyleCnt="0"/>
      <dgm:spPr/>
    </dgm:pt>
    <dgm:pt modelId="{12EC7064-751C-464A-8EAC-46568EC2B1E6}" type="pres">
      <dgm:prSet presAssocID="{8FC827CC-5B89-4509-BF87-87A3B851F68B}" presName="Name18" presStyleLbl="sibTrans2D1" presStyleIdx="1" presStyleCnt="4"/>
      <dgm:spPr/>
    </dgm:pt>
    <dgm:pt modelId="{542B5B57-CE81-492C-9BFB-D865044AA983}" type="pres">
      <dgm:prSet presAssocID="{AB5BE318-5DD9-4E9A-A968-9405E9AAF7A9}" presName="composite1" presStyleCnt="0"/>
      <dgm:spPr/>
    </dgm:pt>
    <dgm:pt modelId="{3B318856-ACEE-4A36-BB2C-FB3502CD0B50}" type="pres">
      <dgm:prSet presAssocID="{AB5BE318-5DD9-4E9A-A968-9405E9AAF7A9}" presName="dummyNode1" presStyleLbl="node1" presStyleIdx="1" presStyleCnt="5"/>
      <dgm:spPr/>
    </dgm:pt>
    <dgm:pt modelId="{17A9915D-9ECA-49B2-B228-3EE6565A31FB}" type="pres">
      <dgm:prSet presAssocID="{AB5BE318-5DD9-4E9A-A968-9405E9AAF7A9}" presName="childNode1" presStyleLbl="bgAcc1" presStyleIdx="2" presStyleCnt="5" custScaleX="157595" custLinFactNeighborX="1603" custLinFactNeighborY="-2408">
        <dgm:presLayoutVars>
          <dgm:bulletEnabled val="1"/>
        </dgm:presLayoutVars>
      </dgm:prSet>
      <dgm:spPr/>
    </dgm:pt>
    <dgm:pt modelId="{0EBD14E0-07AD-4612-9E0E-24B460D468A9}" type="pres">
      <dgm:prSet presAssocID="{AB5BE318-5DD9-4E9A-A968-9405E9AAF7A9}" presName="childNode1tx" presStyleLbl="bgAcc1" presStyleIdx="2" presStyleCnt="5">
        <dgm:presLayoutVars>
          <dgm:bulletEnabled val="1"/>
        </dgm:presLayoutVars>
      </dgm:prSet>
      <dgm:spPr/>
    </dgm:pt>
    <dgm:pt modelId="{D55DCFB6-268D-43A9-89F5-24D228008D2E}" type="pres">
      <dgm:prSet presAssocID="{AB5BE318-5DD9-4E9A-A968-9405E9AAF7A9}" presName="parentNode1" presStyleLbl="node1" presStyleIdx="2" presStyleCnt="5" custScaleX="206928" custLinFactNeighborX="-15910" custLinFactNeighborY="-20962">
        <dgm:presLayoutVars>
          <dgm:chMax val="1"/>
          <dgm:bulletEnabled val="1"/>
        </dgm:presLayoutVars>
      </dgm:prSet>
      <dgm:spPr/>
    </dgm:pt>
    <dgm:pt modelId="{2A33A9E3-A708-47CA-83DF-0F5E0CF50007}" type="pres">
      <dgm:prSet presAssocID="{AB5BE318-5DD9-4E9A-A968-9405E9AAF7A9}" presName="connSite1" presStyleCnt="0"/>
      <dgm:spPr/>
    </dgm:pt>
    <dgm:pt modelId="{3192C987-BB06-4EAE-A70D-D87E9BF364BE}" type="pres">
      <dgm:prSet presAssocID="{30492B2B-9A57-48A1-88FC-9258D6971770}" presName="Name9" presStyleLbl="sibTrans2D1" presStyleIdx="2" presStyleCnt="4"/>
      <dgm:spPr/>
    </dgm:pt>
    <dgm:pt modelId="{1DACBAFE-8D4E-430D-8A3E-0A7C4323E2F0}" type="pres">
      <dgm:prSet presAssocID="{F923D41C-7AC0-4954-9D21-B675D07BBD70}" presName="composite2" presStyleCnt="0"/>
      <dgm:spPr/>
    </dgm:pt>
    <dgm:pt modelId="{E8AE8FF7-F0A6-4DBC-BF8C-79EC625F6DF2}" type="pres">
      <dgm:prSet presAssocID="{F923D41C-7AC0-4954-9D21-B675D07BBD70}" presName="dummyNode2" presStyleLbl="node1" presStyleIdx="2" presStyleCnt="5"/>
      <dgm:spPr/>
    </dgm:pt>
    <dgm:pt modelId="{80C33273-B016-4BD3-BFB0-DFBF5229B2D1}" type="pres">
      <dgm:prSet presAssocID="{F923D41C-7AC0-4954-9D21-B675D07BBD70}" presName="childNode2" presStyleLbl="bgAcc1" presStyleIdx="3" presStyleCnt="5" custScaleX="248524" custScaleY="237616">
        <dgm:presLayoutVars>
          <dgm:bulletEnabled val="1"/>
        </dgm:presLayoutVars>
      </dgm:prSet>
      <dgm:spPr/>
    </dgm:pt>
    <dgm:pt modelId="{A8258871-8A15-4AA7-91C4-7E0FB225779F}" type="pres">
      <dgm:prSet presAssocID="{F923D41C-7AC0-4954-9D21-B675D07BBD70}" presName="childNode2tx" presStyleLbl="bgAcc1" presStyleIdx="3" presStyleCnt="5">
        <dgm:presLayoutVars>
          <dgm:bulletEnabled val="1"/>
        </dgm:presLayoutVars>
      </dgm:prSet>
      <dgm:spPr/>
    </dgm:pt>
    <dgm:pt modelId="{ECC4E06B-0029-4DE1-A66D-70975BBFEB75}" type="pres">
      <dgm:prSet presAssocID="{F923D41C-7AC0-4954-9D21-B675D07BBD70}" presName="parentNode2" presStyleLbl="node1" presStyleIdx="3" presStyleCnt="5" custScaleX="281024" custScaleY="117601" custLinFactY="-24762" custLinFactNeighborX="-17948" custLinFactNeighborY="-100000">
        <dgm:presLayoutVars>
          <dgm:chMax val="0"/>
          <dgm:bulletEnabled val="1"/>
        </dgm:presLayoutVars>
      </dgm:prSet>
      <dgm:spPr/>
    </dgm:pt>
    <dgm:pt modelId="{C8501470-D632-4198-A8FE-194BCD52CD99}" type="pres">
      <dgm:prSet presAssocID="{F923D41C-7AC0-4954-9D21-B675D07BBD70}" presName="connSite2" presStyleCnt="0"/>
      <dgm:spPr/>
    </dgm:pt>
    <dgm:pt modelId="{3A1353A7-5011-49AF-B2F0-29F816E9DCDD}" type="pres">
      <dgm:prSet presAssocID="{5BB7B24B-34D8-41C8-A965-5ECB74C66048}" presName="Name18" presStyleLbl="sibTrans2D1" presStyleIdx="3" presStyleCnt="4"/>
      <dgm:spPr/>
    </dgm:pt>
    <dgm:pt modelId="{481CEB89-BEF7-4E2A-B592-5B383F355F8E}" type="pres">
      <dgm:prSet presAssocID="{2A570437-9B82-4B47-B603-6C813C7C4781}" presName="composite1" presStyleCnt="0"/>
      <dgm:spPr/>
    </dgm:pt>
    <dgm:pt modelId="{ED943AF2-0009-49A8-B436-3C63F533348C}" type="pres">
      <dgm:prSet presAssocID="{2A570437-9B82-4B47-B603-6C813C7C4781}" presName="dummyNode1" presStyleLbl="node1" presStyleIdx="3" presStyleCnt="5"/>
      <dgm:spPr/>
    </dgm:pt>
    <dgm:pt modelId="{04FC978B-2C34-4CD9-B4C0-24A55F59958B}" type="pres">
      <dgm:prSet presAssocID="{2A570437-9B82-4B47-B603-6C813C7C4781}" presName="childNode1" presStyleLbl="bgAcc1" presStyleIdx="4" presStyleCnt="5" custScaleX="244679" custScaleY="313284" custLinFactNeighborX="-842" custLinFactNeighborY="-7249">
        <dgm:presLayoutVars>
          <dgm:bulletEnabled val="1"/>
        </dgm:presLayoutVars>
      </dgm:prSet>
      <dgm:spPr/>
    </dgm:pt>
    <dgm:pt modelId="{AE98972C-325F-4372-9274-FEA1082E8643}" type="pres">
      <dgm:prSet presAssocID="{2A570437-9B82-4B47-B603-6C813C7C4781}" presName="childNode1tx" presStyleLbl="bgAcc1" presStyleIdx="4" presStyleCnt="5">
        <dgm:presLayoutVars>
          <dgm:bulletEnabled val="1"/>
        </dgm:presLayoutVars>
      </dgm:prSet>
      <dgm:spPr/>
    </dgm:pt>
    <dgm:pt modelId="{5C87F5E0-DB5A-4FBD-AC4E-8EDC95ECDA55}" type="pres">
      <dgm:prSet presAssocID="{2A570437-9B82-4B47-B603-6C813C7C4781}" presName="parentNode1" presStyleLbl="node1" presStyleIdx="4" presStyleCnt="5" custScaleX="249979" custLinFactY="100000" custLinFactNeighborX="-14978" custLinFactNeighborY="152396">
        <dgm:presLayoutVars>
          <dgm:chMax val="1"/>
          <dgm:bulletEnabled val="1"/>
        </dgm:presLayoutVars>
      </dgm:prSet>
      <dgm:spPr/>
    </dgm:pt>
    <dgm:pt modelId="{5773BFAA-9989-4F07-911C-1E74CA965D0E}" type="pres">
      <dgm:prSet presAssocID="{2A570437-9B82-4B47-B603-6C813C7C4781}" presName="connSite1" presStyleCnt="0"/>
      <dgm:spPr/>
    </dgm:pt>
  </dgm:ptLst>
  <dgm:cxnLst>
    <dgm:cxn modelId="{E4643600-608E-435D-8FD2-C20AE482DB2A}" type="presOf" srcId="{AB5BE318-5DD9-4E9A-A968-9405E9AAF7A9}" destId="{D55DCFB6-268D-43A9-89F5-24D228008D2E}" srcOrd="0" destOrd="0" presId="urn:microsoft.com/office/officeart/2005/8/layout/hProcess4"/>
    <dgm:cxn modelId="{147C1A08-B05B-409F-93EC-78DAFD734A71}" type="presOf" srcId="{B65D60C7-A818-4093-9FDE-3B7806AD04BB}" destId="{AE98972C-325F-4372-9274-FEA1082E8643}" srcOrd="1" destOrd="3" presId="urn:microsoft.com/office/officeart/2005/8/layout/hProcess4"/>
    <dgm:cxn modelId="{552A320B-3754-4D22-8E83-A45F987B034B}" type="presOf" srcId="{F2A43EC5-73D4-4004-92AF-91DF074D13B1}" destId="{AE98972C-325F-4372-9274-FEA1082E8643}" srcOrd="1" destOrd="0" presId="urn:microsoft.com/office/officeart/2005/8/layout/hProcess4"/>
    <dgm:cxn modelId="{93ECAB0B-F88B-48CD-AE14-112D35C5435D}" type="presOf" srcId="{30492B2B-9A57-48A1-88FC-9258D6971770}" destId="{3192C987-BB06-4EAE-A70D-D87E9BF364BE}" srcOrd="0" destOrd="0" presId="urn:microsoft.com/office/officeart/2005/8/layout/hProcess4"/>
    <dgm:cxn modelId="{94E99B18-61E3-42C2-8866-76EE32784992}" type="presOf" srcId="{1D4815A2-D4F5-4967-B03D-9CBD9B305A27}" destId="{80C33273-B016-4BD3-BFB0-DFBF5229B2D1}" srcOrd="0" destOrd="2" presId="urn:microsoft.com/office/officeart/2005/8/layout/hProcess4"/>
    <dgm:cxn modelId="{73CCAA18-35A6-4248-B7A6-F4539315C523}" srcId="{2A570437-9B82-4B47-B603-6C813C7C4781}" destId="{B65D60C7-A818-4093-9FDE-3B7806AD04BB}" srcOrd="3" destOrd="0" parTransId="{B7F0C65C-342E-42BB-B65C-AD681A455217}" sibTransId="{DB7DA051-BB61-483E-AD46-9246DBDFF48A}"/>
    <dgm:cxn modelId="{CA9ECD1B-C4F5-4AF3-A74C-65801650D215}" type="presOf" srcId="{DDEFC75D-DAC2-48D8-B6CB-96191867F03E}" destId="{04FC978B-2C34-4CD9-B4C0-24A55F59958B}" srcOrd="0" destOrd="1" presId="urn:microsoft.com/office/officeart/2005/8/layout/hProcess4"/>
    <dgm:cxn modelId="{C8E6F71B-9EDA-452A-90DF-FA74F8A758B1}" srcId="{2A570437-9B82-4B47-B603-6C813C7C4781}" destId="{F2A43EC5-73D4-4004-92AF-91DF074D13B1}" srcOrd="0" destOrd="0" parTransId="{01CAB1A1-1C43-4A01-96AB-6E9E27F9EF31}" sibTransId="{95F1B5C0-D659-4A98-B7DB-39C47910DB47}"/>
    <dgm:cxn modelId="{2D2B0928-08F6-41B2-A4BA-BF7519269B89}" type="presOf" srcId="{E257BE1F-A446-4F25-8CC4-ECC97CBF95D2}" destId="{AE98972C-325F-4372-9274-FEA1082E8643}" srcOrd="1" destOrd="6" presId="urn:microsoft.com/office/officeart/2005/8/layout/hProcess4"/>
    <dgm:cxn modelId="{69D4632D-3FF4-456C-A56B-FE9ACF898704}" type="presOf" srcId="{2A570437-9B82-4B47-B603-6C813C7C4781}" destId="{5C87F5E0-DB5A-4FBD-AC4E-8EDC95ECDA55}" srcOrd="0" destOrd="0" presId="urn:microsoft.com/office/officeart/2005/8/layout/hProcess4"/>
    <dgm:cxn modelId="{104FE530-9745-4817-BA11-22D741D64B16}" type="presOf" srcId="{874E0C4F-E6E1-415F-889B-5FAB1351D010}" destId="{C0B759CE-6CD6-4004-A9C1-0F494A688D3F}" srcOrd="1" destOrd="2" presId="urn:microsoft.com/office/officeart/2005/8/layout/hProcess4"/>
    <dgm:cxn modelId="{1D7CEC31-565D-4DDC-9E95-814C32CA0753}" type="presOf" srcId="{FDEE95B9-0042-4E5A-8F48-AF4C981693D7}" destId="{A8258871-8A15-4AA7-91C4-7E0FB225779F}" srcOrd="1" destOrd="3" presId="urn:microsoft.com/office/officeart/2005/8/layout/hProcess4"/>
    <dgm:cxn modelId="{CB99F23F-9038-4E72-89A2-FB3CC5C05F8F}" type="presOf" srcId="{DDEFC75D-DAC2-48D8-B6CB-96191867F03E}" destId="{AE98972C-325F-4372-9274-FEA1082E8643}" srcOrd="1" destOrd="1" presId="urn:microsoft.com/office/officeart/2005/8/layout/hProcess4"/>
    <dgm:cxn modelId="{D6B6235C-8710-4426-B6C3-EB7516EE3E3C}" type="presOf" srcId="{52E56002-8EA0-4637-B074-6921C2FCAB1B}" destId="{A8258871-8A15-4AA7-91C4-7E0FB225779F}" srcOrd="1" destOrd="4" presId="urn:microsoft.com/office/officeart/2005/8/layout/hProcess4"/>
    <dgm:cxn modelId="{AD951060-36E7-488E-AEA9-9052C328C213}" type="presOf" srcId="{C13F9689-385A-450E-8633-97B985DA799D}" destId="{C0B759CE-6CD6-4004-A9C1-0F494A688D3F}" srcOrd="1" destOrd="0" presId="urn:microsoft.com/office/officeart/2005/8/layout/hProcess4"/>
    <dgm:cxn modelId="{DBD06C61-0BE2-4F36-A4D9-2D27A994E5E1}" type="presOf" srcId="{FDEE95B9-0042-4E5A-8F48-AF4C981693D7}" destId="{80C33273-B016-4BD3-BFB0-DFBF5229B2D1}" srcOrd="0" destOrd="3" presId="urn:microsoft.com/office/officeart/2005/8/layout/hProcess4"/>
    <dgm:cxn modelId="{E28FB945-BA95-4F8C-9EF2-C13DC8152A61}" type="presOf" srcId="{B9C3EA3A-1C94-4DA5-9FA0-6010D6498772}" destId="{9C4D3649-D11F-4DBC-B888-AA76C65423B8}" srcOrd="0" destOrd="2" presId="urn:microsoft.com/office/officeart/2005/8/layout/hProcess4"/>
    <dgm:cxn modelId="{6014E866-18F1-48DB-B6B9-80A1C2B6970C}" srcId="{BFFBA50E-F2D6-435D-98E6-61A9C7B994A2}" destId="{05379133-41A2-4990-8B02-22B43109A776}" srcOrd="1" destOrd="0" parTransId="{1851C749-9619-45D1-82C5-D8DB50AD58DC}" sibTransId="{70F98AA6-2D01-4F82-978A-DA5C24D0F404}"/>
    <dgm:cxn modelId="{52C51769-AC45-47E8-A9A4-0934E258ACFA}" srcId="{F923D41C-7AC0-4954-9D21-B675D07BBD70}" destId="{FDEE95B9-0042-4E5A-8F48-AF4C981693D7}" srcOrd="3" destOrd="0" parTransId="{A542B975-2588-4876-99B8-FB401A660F7F}" sibTransId="{54E89EC7-1551-4BDD-A3A8-9B523B1911C7}"/>
    <dgm:cxn modelId="{9E79086A-7B45-4FD8-B1B3-F4B19FA5255A}" type="presOf" srcId="{F31A0610-C774-450D-8AA4-1547FD3E825C}" destId="{80C33273-B016-4BD3-BFB0-DFBF5229B2D1}" srcOrd="0" destOrd="1" presId="urn:microsoft.com/office/officeart/2005/8/layout/hProcess4"/>
    <dgm:cxn modelId="{9A8C184A-B9FF-4AB7-B114-63769A526283}" srcId="{2A570437-9B82-4B47-B603-6C813C7C4781}" destId="{93E8A0C8-5AA9-4831-8D75-0AA962745C97}" srcOrd="5" destOrd="0" parTransId="{48DF7D20-4B23-4208-A3A7-66046974CE4D}" sibTransId="{4778C58E-9926-4253-BFFD-4390EF72B118}"/>
    <dgm:cxn modelId="{A7E26E6A-8BEC-499E-939B-76D28C590EE4}" srcId="{C3229A01-CBFB-4816-BE8C-18F941E342C8}" destId="{F923D41C-7AC0-4954-9D21-B675D07BBD70}" srcOrd="3" destOrd="0" parTransId="{14851EFE-A211-494E-ACE3-DBFE27BBA59B}" sibTransId="{5BB7B24B-34D8-41C8-A965-5ECB74C66048}"/>
    <dgm:cxn modelId="{FF75764D-EF36-440C-BD1F-3E64F98F10D1}" type="presOf" srcId="{6BA1F7E4-C6D3-471F-B2B8-85568D0CCF4F}" destId="{9C4D3649-D11F-4DBC-B888-AA76C65423B8}" srcOrd="0" destOrd="0" presId="urn:microsoft.com/office/officeart/2005/8/layout/hProcess4"/>
    <dgm:cxn modelId="{422A786D-E27D-4E57-8BB2-8A827FC76D4B}" srcId="{F923D41C-7AC0-4954-9D21-B675D07BBD70}" destId="{D489219F-2377-49EE-8308-C41F396E43C8}" srcOrd="5" destOrd="0" parTransId="{9AECA257-5C20-4127-8E9D-DA8772C2181B}" sibTransId="{F479DD73-5372-4709-B3CB-2D90BD0B224E}"/>
    <dgm:cxn modelId="{38775670-6C46-4E76-83CD-99377DDFADCB}" srcId="{3E2369E3-E38A-4B78-9D82-C939C444F0E4}" destId="{B9C3EA3A-1C94-4DA5-9FA0-6010D6498772}" srcOrd="2" destOrd="0" parTransId="{4626738F-9871-486C-8B05-5C806A02F0EE}" sibTransId="{64E9ED3C-291C-4234-BF33-3EFBF00D1868}"/>
    <dgm:cxn modelId="{E754BF50-5282-4A85-AAE1-7BE49D2DC2E9}" srcId="{C3229A01-CBFB-4816-BE8C-18F941E342C8}" destId="{2A570437-9B82-4B47-B603-6C813C7C4781}" srcOrd="4" destOrd="0" parTransId="{8A4E1E71-5144-477F-A686-EC511CF8BFF3}" sibTransId="{697A1886-284B-4FE3-8DCD-7B022D7AB1F0}"/>
    <dgm:cxn modelId="{D106C451-AD1D-49C2-8C0A-8B9CAFC90647}" type="presOf" srcId="{93E8A0C8-5AA9-4831-8D75-0AA962745C97}" destId="{04FC978B-2C34-4CD9-B4C0-24A55F59958B}" srcOrd="0" destOrd="5" presId="urn:microsoft.com/office/officeart/2005/8/layout/hProcess4"/>
    <dgm:cxn modelId="{68766E72-A0F8-4114-A1EE-17C3C807B7FA}" type="presOf" srcId="{D489219F-2377-49EE-8308-C41F396E43C8}" destId="{A8258871-8A15-4AA7-91C4-7E0FB225779F}" srcOrd="1" destOrd="5" presId="urn:microsoft.com/office/officeart/2005/8/layout/hProcess4"/>
    <dgm:cxn modelId="{28A7A753-0361-4DBD-AE74-4DF991596C5F}" type="presOf" srcId="{42C07638-F264-49E2-90B8-26DC1500A57B}" destId="{AE98972C-325F-4372-9274-FEA1082E8643}" srcOrd="1" destOrd="2" presId="urn:microsoft.com/office/officeart/2005/8/layout/hProcess4"/>
    <dgm:cxn modelId="{680F1B75-FF44-4A09-BAB9-384C9CDB188D}" srcId="{F923D41C-7AC0-4954-9D21-B675D07BBD70}" destId="{1D4815A2-D4F5-4967-B03D-9CBD9B305A27}" srcOrd="2" destOrd="0" parTransId="{DBC7B8C4-6E18-466C-B031-F70463959283}" sibTransId="{796056C1-B7BA-477E-9820-EC57A766E968}"/>
    <dgm:cxn modelId="{86030157-6083-4C00-B2CA-5F4054BFF49A}" type="presOf" srcId="{93E8A0C8-5AA9-4831-8D75-0AA962745C97}" destId="{AE98972C-325F-4372-9274-FEA1082E8643}" srcOrd="1" destOrd="5" presId="urn:microsoft.com/office/officeart/2005/8/layout/hProcess4"/>
    <dgm:cxn modelId="{565CA758-8EAB-4558-9E86-BCD1B51EFB67}" type="presOf" srcId="{05379133-41A2-4990-8B02-22B43109A776}" destId="{C0B759CE-6CD6-4004-A9C1-0F494A688D3F}" srcOrd="1" destOrd="1" presId="urn:microsoft.com/office/officeart/2005/8/layout/hProcess4"/>
    <dgm:cxn modelId="{E8D1387D-BD06-4CA1-8C39-B40C4432695D}" srcId="{2A570437-9B82-4B47-B603-6C813C7C4781}" destId="{42C07638-F264-49E2-90B8-26DC1500A57B}" srcOrd="2" destOrd="0" parTransId="{36B60CBC-71BA-4777-87F1-A0FCDF595B1C}" sibTransId="{5821AA23-99CC-4012-9FDB-17439222443C}"/>
    <dgm:cxn modelId="{AA54747D-9B14-44F4-AADE-799641EE96F1}" srcId="{F923D41C-7AC0-4954-9D21-B675D07BBD70}" destId="{F31A0610-C774-450D-8AA4-1547FD3E825C}" srcOrd="1" destOrd="0" parTransId="{24797BDB-9B37-4EF4-9590-DF61B4DA2DDE}" sibTransId="{5AFC619E-C480-4899-9E53-24CAE7635B12}"/>
    <dgm:cxn modelId="{A2778689-6BB9-4D3C-9974-9EF369E59FCB}" srcId="{BFFBA50E-F2D6-435D-98E6-61A9C7B994A2}" destId="{C13F9689-385A-450E-8633-97B985DA799D}" srcOrd="0" destOrd="0" parTransId="{7E58F805-86DD-4D03-A99C-54D9C52012E7}" sibTransId="{54B55AA9-2E70-419D-BC29-EFD00E6DA810}"/>
    <dgm:cxn modelId="{34D1E18B-226E-4808-86AC-1C23A7CED5EB}" type="presOf" srcId="{C88CF78D-01B8-44A1-B226-54D58DC38CBC}" destId="{70877EAD-FA2F-4887-8AE2-1E4EA5BE4FC3}" srcOrd="0" destOrd="0" presId="urn:microsoft.com/office/officeart/2005/8/layout/hProcess4"/>
    <dgm:cxn modelId="{CB944D8E-8022-46BE-A326-1AA6FF83AF01}" type="presOf" srcId="{F923D41C-7AC0-4954-9D21-B675D07BBD70}" destId="{ECC4E06B-0029-4DE1-A66D-70975BBFEB75}" srcOrd="0" destOrd="0" presId="urn:microsoft.com/office/officeart/2005/8/layout/hProcess4"/>
    <dgm:cxn modelId="{B4FDA48E-4055-45D9-BFBA-A576A8AFC03F}" srcId="{2A570437-9B82-4B47-B603-6C813C7C4781}" destId="{DDEFC75D-DAC2-48D8-B6CB-96191867F03E}" srcOrd="1" destOrd="0" parTransId="{33DC0AC9-3231-43A1-8A57-02D0D74EDD84}" sibTransId="{3AB27313-63FE-4836-9117-7BD03E2578F6}"/>
    <dgm:cxn modelId="{3B1C1493-37B5-4E31-B769-65D4134A82C4}" type="presOf" srcId="{B65D60C7-A818-4093-9FDE-3B7806AD04BB}" destId="{04FC978B-2C34-4CD9-B4C0-24A55F59958B}" srcOrd="0" destOrd="3" presId="urn:microsoft.com/office/officeart/2005/8/layout/hProcess4"/>
    <dgm:cxn modelId="{93282C93-3D82-4DAC-A1A7-7357358D53D8}" srcId="{3E2369E3-E38A-4B78-9D82-C939C444F0E4}" destId="{6BA1F7E4-C6D3-471F-B2B8-85568D0CCF4F}" srcOrd="0" destOrd="0" parTransId="{4F671890-0D43-4C1E-8DFF-A9C4471B59B6}" sibTransId="{9F442F8D-BD28-49F9-A42B-32DC9792E87B}"/>
    <dgm:cxn modelId="{BD6DD793-3292-48A8-9BFA-B3CBF3725901}" srcId="{BFFBA50E-F2D6-435D-98E6-61A9C7B994A2}" destId="{874E0C4F-E6E1-415F-889B-5FAB1351D010}" srcOrd="2" destOrd="0" parTransId="{37DABAE9-488B-4C8D-8AEA-C71E9EF498F6}" sibTransId="{84CFABE8-157E-4B52-A844-0F5C4C9D63CA}"/>
    <dgm:cxn modelId="{362E8494-749C-4E0E-A9D0-9DB8690C94D8}" srcId="{2A570437-9B82-4B47-B603-6C813C7C4781}" destId="{E66220EB-5459-4C13-A520-EA1EFFD222C5}" srcOrd="4" destOrd="0" parTransId="{01861321-DB2C-4692-BECF-90154E161515}" sibTransId="{8DF5B26D-0496-417A-BB88-4CC653D7F733}"/>
    <dgm:cxn modelId="{CFF74097-E8BE-4DE7-8A8A-AAB44339B4AD}" type="presOf" srcId="{E66220EB-5459-4C13-A520-EA1EFFD222C5}" destId="{04FC978B-2C34-4CD9-B4C0-24A55F59958B}" srcOrd="0" destOrd="4" presId="urn:microsoft.com/office/officeart/2005/8/layout/hProcess4"/>
    <dgm:cxn modelId="{AFDA469B-B9EA-4D7A-9E8E-26097B173475}" type="presOf" srcId="{C3229A01-CBFB-4816-BE8C-18F941E342C8}" destId="{B62FC97E-F89A-442F-B6F9-0DEECA7F11BB}" srcOrd="0" destOrd="0" presId="urn:microsoft.com/office/officeart/2005/8/layout/hProcess4"/>
    <dgm:cxn modelId="{DDC5F9A3-28D8-4814-A0CB-A457BE525A77}" type="presOf" srcId="{F2A43EC5-73D4-4004-92AF-91DF074D13B1}" destId="{04FC978B-2C34-4CD9-B4C0-24A55F59958B}" srcOrd="0" destOrd="0" presId="urn:microsoft.com/office/officeart/2005/8/layout/hProcess4"/>
    <dgm:cxn modelId="{BFA25EA4-5474-4EE5-88C5-46FFCE93574D}" srcId="{F923D41C-7AC0-4954-9D21-B675D07BBD70}" destId="{52E56002-8EA0-4637-B074-6921C2FCAB1B}" srcOrd="4" destOrd="0" parTransId="{6DA0DEAD-4573-4B94-A065-835A0DB9DB56}" sibTransId="{CCAB540C-1E81-49AD-AA5F-FB81C1E44099}"/>
    <dgm:cxn modelId="{90EC54A4-264D-429B-90C9-3B95E88B4CAF}" type="presOf" srcId="{E66220EB-5459-4C13-A520-EA1EFFD222C5}" destId="{AE98972C-325F-4372-9274-FEA1082E8643}" srcOrd="1" destOrd="4" presId="urn:microsoft.com/office/officeart/2005/8/layout/hProcess4"/>
    <dgm:cxn modelId="{13CCC1A9-9648-4462-8F4C-269F9F8A279B}" type="presOf" srcId="{6BA1F7E4-C6D3-471F-B2B8-85568D0CCF4F}" destId="{65227A4F-FC89-4AB8-885C-688DBC1FC522}" srcOrd="1" destOrd="0" presId="urn:microsoft.com/office/officeart/2005/8/layout/hProcess4"/>
    <dgm:cxn modelId="{11B3E8A9-4699-4532-A3B0-E6645A612B83}" type="presOf" srcId="{D8804FE9-2189-43E1-BD67-C19BB068D17D}" destId="{9C4D3649-D11F-4DBC-B888-AA76C65423B8}" srcOrd="0" destOrd="1" presId="urn:microsoft.com/office/officeart/2005/8/layout/hProcess4"/>
    <dgm:cxn modelId="{60B761AE-4807-4111-8D76-7CFF5CAA6C95}" type="presOf" srcId="{8FC827CC-5B89-4509-BF87-87A3B851F68B}" destId="{12EC7064-751C-464A-8EAC-46568EC2B1E6}" srcOrd="0" destOrd="0" presId="urn:microsoft.com/office/officeart/2005/8/layout/hProcess4"/>
    <dgm:cxn modelId="{7C9598B0-1340-44AF-AF2F-9C2FCEA42DBA}" type="presOf" srcId="{42C07638-F264-49E2-90B8-26DC1500A57B}" destId="{04FC978B-2C34-4CD9-B4C0-24A55F59958B}" srcOrd="0" destOrd="2" presId="urn:microsoft.com/office/officeart/2005/8/layout/hProcess4"/>
    <dgm:cxn modelId="{CBF097B2-6AF6-4C60-90D4-53B491878B0D}" srcId="{2A570437-9B82-4B47-B603-6C813C7C4781}" destId="{E257BE1F-A446-4F25-8CC4-ECC97CBF95D2}" srcOrd="6" destOrd="0" parTransId="{119E463A-CB4A-48FB-9EA4-AD1B6B10A200}" sibTransId="{EAB68DAE-2160-41CA-A43D-333911E38C8D}"/>
    <dgm:cxn modelId="{5045F8B5-8167-48AB-907A-A38A08757D34}" type="presOf" srcId="{C13F9689-385A-450E-8633-97B985DA799D}" destId="{69DE06C1-4520-4135-91D0-9232EEDDA5E3}" srcOrd="0" destOrd="0" presId="urn:microsoft.com/office/officeart/2005/8/layout/hProcess4"/>
    <dgm:cxn modelId="{A09D53B8-2D41-41EB-AE7C-1F5494F8AFF0}" srcId="{AB5BE318-5DD9-4E9A-A968-9405E9AAF7A9}" destId="{4B234671-619D-4E8F-A0C3-19787E32234C}" srcOrd="0" destOrd="0" parTransId="{519F68C3-C45B-4DA7-9E9B-A50B2295AC15}" sibTransId="{AE5C54A9-90F9-4AEC-93E0-00D762795698}"/>
    <dgm:cxn modelId="{43D6AFB9-D02E-46E2-B974-436C0D9F2E47}" type="presOf" srcId="{05379133-41A2-4990-8B02-22B43109A776}" destId="{69DE06C1-4520-4135-91D0-9232EEDDA5E3}" srcOrd="0" destOrd="1" presId="urn:microsoft.com/office/officeart/2005/8/layout/hProcess4"/>
    <dgm:cxn modelId="{D2F1C6BA-5F20-4B0F-B335-9E524E03BFCB}" type="presOf" srcId="{5BB7B24B-34D8-41C8-A965-5ECB74C66048}" destId="{3A1353A7-5011-49AF-B2F0-29F816E9DCDD}" srcOrd="0" destOrd="0" presId="urn:microsoft.com/office/officeart/2005/8/layout/hProcess4"/>
    <dgm:cxn modelId="{A27F7DBB-20D4-4F43-BFE1-BB90FDE2BC13}" type="presOf" srcId="{D489219F-2377-49EE-8308-C41F396E43C8}" destId="{80C33273-B016-4BD3-BFB0-DFBF5229B2D1}" srcOrd="0" destOrd="5" presId="urn:microsoft.com/office/officeart/2005/8/layout/hProcess4"/>
    <dgm:cxn modelId="{40A2F8BB-AC68-41C7-9DB4-0C3F4FECC031}" srcId="{C3229A01-CBFB-4816-BE8C-18F941E342C8}" destId="{BFFBA50E-F2D6-435D-98E6-61A9C7B994A2}" srcOrd="1" destOrd="0" parTransId="{B95ECF64-5BB4-4A6E-934C-8E7BC4FA33D1}" sibTransId="{8FC827CC-5B89-4509-BF87-87A3B851F68B}"/>
    <dgm:cxn modelId="{435E9DC3-A12F-44ED-AFE9-87DCE36B88BB}" srcId="{C3229A01-CBFB-4816-BE8C-18F941E342C8}" destId="{AB5BE318-5DD9-4E9A-A968-9405E9AAF7A9}" srcOrd="2" destOrd="0" parTransId="{6D8581FB-A3C0-4D0D-84A2-EE0842971BFB}" sibTransId="{30492B2B-9A57-48A1-88FC-9258D6971770}"/>
    <dgm:cxn modelId="{74C881C9-A4F3-4D6F-9A90-A6BA465C9F22}" type="presOf" srcId="{874E0C4F-E6E1-415F-889B-5FAB1351D010}" destId="{69DE06C1-4520-4135-91D0-9232EEDDA5E3}" srcOrd="0" destOrd="2" presId="urn:microsoft.com/office/officeart/2005/8/layout/hProcess4"/>
    <dgm:cxn modelId="{ACDB62CB-B98B-494D-9F95-2BDD66816758}" type="presOf" srcId="{B9C3EA3A-1C94-4DA5-9FA0-6010D6498772}" destId="{65227A4F-FC89-4AB8-885C-688DBC1FC522}" srcOrd="1" destOrd="2" presId="urn:microsoft.com/office/officeart/2005/8/layout/hProcess4"/>
    <dgm:cxn modelId="{3747DCCC-8213-41F6-9E59-DE229C045436}" type="presOf" srcId="{3E2369E3-E38A-4B78-9D82-C939C444F0E4}" destId="{AD354EF9-D7BB-400C-BAAB-46472B972208}" srcOrd="0" destOrd="0" presId="urn:microsoft.com/office/officeart/2005/8/layout/hProcess4"/>
    <dgm:cxn modelId="{F47111CE-AB13-4512-BC05-9FC9489FCEB4}" type="presOf" srcId="{1D4815A2-D4F5-4967-B03D-9CBD9B305A27}" destId="{A8258871-8A15-4AA7-91C4-7E0FB225779F}" srcOrd="1" destOrd="2" presId="urn:microsoft.com/office/officeart/2005/8/layout/hProcess4"/>
    <dgm:cxn modelId="{9806C3CE-7DD8-4FC3-A61C-E0C98B208E7E}" type="presOf" srcId="{5EE634DC-1454-4351-9E13-B0BFDB614DC9}" destId="{80C33273-B016-4BD3-BFB0-DFBF5229B2D1}" srcOrd="0" destOrd="0" presId="urn:microsoft.com/office/officeart/2005/8/layout/hProcess4"/>
    <dgm:cxn modelId="{633E11D1-8D6F-4A6E-BEAB-80DFA2954299}" srcId="{F923D41C-7AC0-4954-9D21-B675D07BBD70}" destId="{5EE634DC-1454-4351-9E13-B0BFDB614DC9}" srcOrd="0" destOrd="0" parTransId="{1FBA5C46-F8D0-48B0-B1A0-F5C29076835D}" sibTransId="{14C18E21-E443-4C39-BFC0-76377992BF73}"/>
    <dgm:cxn modelId="{737B56DA-56BA-40EA-B8C6-D1B6AB6C44E1}" type="presOf" srcId="{F31A0610-C774-450D-8AA4-1547FD3E825C}" destId="{A8258871-8A15-4AA7-91C4-7E0FB225779F}" srcOrd="1" destOrd="1" presId="urn:microsoft.com/office/officeart/2005/8/layout/hProcess4"/>
    <dgm:cxn modelId="{34CBACDA-BA16-4315-B4EE-CE0F88897B1E}" srcId="{C3229A01-CBFB-4816-BE8C-18F941E342C8}" destId="{3E2369E3-E38A-4B78-9D82-C939C444F0E4}" srcOrd="0" destOrd="0" parTransId="{AF714D94-36D1-4A51-82DF-D32142A9D59F}" sibTransId="{C88CF78D-01B8-44A1-B226-54D58DC38CBC}"/>
    <dgm:cxn modelId="{250845DB-F195-4C86-B745-9977FB025C97}" type="presOf" srcId="{4B234671-619D-4E8F-A0C3-19787E32234C}" destId="{17A9915D-9ECA-49B2-B228-3EE6565A31FB}" srcOrd="0" destOrd="0" presId="urn:microsoft.com/office/officeart/2005/8/layout/hProcess4"/>
    <dgm:cxn modelId="{7FCA1CDE-274D-45D2-965A-990BDAAC1E53}" type="presOf" srcId="{4B234671-619D-4E8F-A0C3-19787E32234C}" destId="{0EBD14E0-07AD-4612-9E0E-24B460D468A9}" srcOrd="1" destOrd="0" presId="urn:microsoft.com/office/officeart/2005/8/layout/hProcess4"/>
    <dgm:cxn modelId="{380D32E0-1625-4FDB-B6A6-F3AD32C3EBEF}" type="presOf" srcId="{5EE634DC-1454-4351-9E13-B0BFDB614DC9}" destId="{A8258871-8A15-4AA7-91C4-7E0FB225779F}" srcOrd="1" destOrd="0" presId="urn:microsoft.com/office/officeart/2005/8/layout/hProcess4"/>
    <dgm:cxn modelId="{7F100AE2-19EA-4A9A-8A58-BB8CD51B6B36}" type="presOf" srcId="{E257BE1F-A446-4F25-8CC4-ECC97CBF95D2}" destId="{04FC978B-2C34-4CD9-B4C0-24A55F59958B}" srcOrd="0" destOrd="6" presId="urn:microsoft.com/office/officeart/2005/8/layout/hProcess4"/>
    <dgm:cxn modelId="{4F31E6E6-2337-43F0-9CCE-7FF159E9FC74}" type="presOf" srcId="{52E56002-8EA0-4637-B074-6921C2FCAB1B}" destId="{80C33273-B016-4BD3-BFB0-DFBF5229B2D1}" srcOrd="0" destOrd="4" presId="urn:microsoft.com/office/officeart/2005/8/layout/hProcess4"/>
    <dgm:cxn modelId="{2802FDE7-37F3-43C9-8B6B-B2DB3AD2DBE7}" srcId="{3E2369E3-E38A-4B78-9D82-C939C444F0E4}" destId="{D8804FE9-2189-43E1-BD67-C19BB068D17D}" srcOrd="1" destOrd="0" parTransId="{855F4C97-2BB1-4B2E-9653-3E559233E2A2}" sibTransId="{0D8B64EC-3C4E-4F19-8692-5720EE6DBB96}"/>
    <dgm:cxn modelId="{B97CD4E8-2FC3-4F59-8AA7-A1D8B9A4BD52}" type="presOf" srcId="{D8804FE9-2189-43E1-BD67-C19BB068D17D}" destId="{65227A4F-FC89-4AB8-885C-688DBC1FC522}" srcOrd="1" destOrd="1" presId="urn:microsoft.com/office/officeart/2005/8/layout/hProcess4"/>
    <dgm:cxn modelId="{CFE165F6-F04E-4769-A36C-BD38348C755E}" type="presOf" srcId="{BFFBA50E-F2D6-435D-98E6-61A9C7B994A2}" destId="{E873F8F7-B4BE-4298-BE54-6C7D22C838AE}" srcOrd="0" destOrd="0" presId="urn:microsoft.com/office/officeart/2005/8/layout/hProcess4"/>
    <dgm:cxn modelId="{D32CDBF2-6B70-442C-A1B9-53ED8E274BA2}" type="presParOf" srcId="{B62FC97E-F89A-442F-B6F9-0DEECA7F11BB}" destId="{1CE0C982-79C6-4AAE-A992-385E457F9F9D}" srcOrd="0" destOrd="0" presId="urn:microsoft.com/office/officeart/2005/8/layout/hProcess4"/>
    <dgm:cxn modelId="{D6A3AFD1-2DB1-4472-BD17-26ED6C44AB5C}" type="presParOf" srcId="{B62FC97E-F89A-442F-B6F9-0DEECA7F11BB}" destId="{0A845E80-CFF5-4FBB-9001-D7C9451CD877}" srcOrd="1" destOrd="0" presId="urn:microsoft.com/office/officeart/2005/8/layout/hProcess4"/>
    <dgm:cxn modelId="{BCB55988-737E-42BD-97C6-7CE23D047387}" type="presParOf" srcId="{B62FC97E-F89A-442F-B6F9-0DEECA7F11BB}" destId="{E30DCB34-826A-4E59-970D-BE81886CA691}" srcOrd="2" destOrd="0" presId="urn:microsoft.com/office/officeart/2005/8/layout/hProcess4"/>
    <dgm:cxn modelId="{517A82C5-81A9-4071-BC16-AAC3D5A255E8}" type="presParOf" srcId="{E30DCB34-826A-4E59-970D-BE81886CA691}" destId="{02D37DE8-7EC6-4EC5-BB93-04E857EF60E0}" srcOrd="0" destOrd="0" presId="urn:microsoft.com/office/officeart/2005/8/layout/hProcess4"/>
    <dgm:cxn modelId="{EF7839AD-8024-45D0-AE85-97094B4C61BB}" type="presParOf" srcId="{02D37DE8-7EC6-4EC5-BB93-04E857EF60E0}" destId="{1E705956-E10F-495F-9192-05DFD3FB6CDD}" srcOrd="0" destOrd="0" presId="urn:microsoft.com/office/officeart/2005/8/layout/hProcess4"/>
    <dgm:cxn modelId="{E82DF5F8-87EE-4F61-9E80-D3EBD7EF8D67}" type="presParOf" srcId="{02D37DE8-7EC6-4EC5-BB93-04E857EF60E0}" destId="{9C4D3649-D11F-4DBC-B888-AA76C65423B8}" srcOrd="1" destOrd="0" presId="urn:microsoft.com/office/officeart/2005/8/layout/hProcess4"/>
    <dgm:cxn modelId="{2E73F423-D60B-4D93-B151-FD115F97E014}" type="presParOf" srcId="{02D37DE8-7EC6-4EC5-BB93-04E857EF60E0}" destId="{65227A4F-FC89-4AB8-885C-688DBC1FC522}" srcOrd="2" destOrd="0" presId="urn:microsoft.com/office/officeart/2005/8/layout/hProcess4"/>
    <dgm:cxn modelId="{B74E52C5-CA24-4A46-9B64-853763729E95}" type="presParOf" srcId="{02D37DE8-7EC6-4EC5-BB93-04E857EF60E0}" destId="{AD354EF9-D7BB-400C-BAAB-46472B972208}" srcOrd="3" destOrd="0" presId="urn:microsoft.com/office/officeart/2005/8/layout/hProcess4"/>
    <dgm:cxn modelId="{4B9EA766-F3C7-477C-A8DB-01ED60797C78}" type="presParOf" srcId="{02D37DE8-7EC6-4EC5-BB93-04E857EF60E0}" destId="{EE44EF2A-DED3-41C7-95AA-8AC51501617D}" srcOrd="4" destOrd="0" presId="urn:microsoft.com/office/officeart/2005/8/layout/hProcess4"/>
    <dgm:cxn modelId="{B7C8BA69-08E1-4C4A-A4F8-58444FCC925A}" type="presParOf" srcId="{E30DCB34-826A-4E59-970D-BE81886CA691}" destId="{70877EAD-FA2F-4887-8AE2-1E4EA5BE4FC3}" srcOrd="1" destOrd="0" presId="urn:microsoft.com/office/officeart/2005/8/layout/hProcess4"/>
    <dgm:cxn modelId="{E3A7C7B2-8BAD-4B82-9E61-1F2EC0C74178}" type="presParOf" srcId="{E30DCB34-826A-4E59-970D-BE81886CA691}" destId="{1AA176B4-8EE3-4475-97F2-D3230DC90704}" srcOrd="2" destOrd="0" presId="urn:microsoft.com/office/officeart/2005/8/layout/hProcess4"/>
    <dgm:cxn modelId="{A1041F9B-876C-4CC6-B92E-B493B12FFC9E}" type="presParOf" srcId="{1AA176B4-8EE3-4475-97F2-D3230DC90704}" destId="{47E24713-0FC5-46E0-AF7E-940BF6C110EF}" srcOrd="0" destOrd="0" presId="urn:microsoft.com/office/officeart/2005/8/layout/hProcess4"/>
    <dgm:cxn modelId="{26AE4FE9-7D66-4C16-91CA-5F59DBF116DB}" type="presParOf" srcId="{1AA176B4-8EE3-4475-97F2-D3230DC90704}" destId="{69DE06C1-4520-4135-91D0-9232EEDDA5E3}" srcOrd="1" destOrd="0" presId="urn:microsoft.com/office/officeart/2005/8/layout/hProcess4"/>
    <dgm:cxn modelId="{DA3F195C-B638-4D6E-92C8-494614D47BCA}" type="presParOf" srcId="{1AA176B4-8EE3-4475-97F2-D3230DC90704}" destId="{C0B759CE-6CD6-4004-A9C1-0F494A688D3F}" srcOrd="2" destOrd="0" presId="urn:microsoft.com/office/officeart/2005/8/layout/hProcess4"/>
    <dgm:cxn modelId="{43C9B310-F787-464D-B333-BCFBD9FC36DE}" type="presParOf" srcId="{1AA176B4-8EE3-4475-97F2-D3230DC90704}" destId="{E873F8F7-B4BE-4298-BE54-6C7D22C838AE}" srcOrd="3" destOrd="0" presId="urn:microsoft.com/office/officeart/2005/8/layout/hProcess4"/>
    <dgm:cxn modelId="{5C0B0C77-29B6-4B56-BA5A-A7211163A8D6}" type="presParOf" srcId="{1AA176B4-8EE3-4475-97F2-D3230DC90704}" destId="{AF65CC86-65D0-485F-8EBD-B3A87D6F76AD}" srcOrd="4" destOrd="0" presId="urn:microsoft.com/office/officeart/2005/8/layout/hProcess4"/>
    <dgm:cxn modelId="{EE3EA658-BBAA-4353-A4AF-ACF53D587BA0}" type="presParOf" srcId="{E30DCB34-826A-4E59-970D-BE81886CA691}" destId="{12EC7064-751C-464A-8EAC-46568EC2B1E6}" srcOrd="3" destOrd="0" presId="urn:microsoft.com/office/officeart/2005/8/layout/hProcess4"/>
    <dgm:cxn modelId="{07FBB5AC-47B6-4D81-83F8-25AE99766C77}" type="presParOf" srcId="{E30DCB34-826A-4E59-970D-BE81886CA691}" destId="{542B5B57-CE81-492C-9BFB-D865044AA983}" srcOrd="4" destOrd="0" presId="urn:microsoft.com/office/officeart/2005/8/layout/hProcess4"/>
    <dgm:cxn modelId="{C8EC4532-7D38-4793-828E-DE92BF230C6E}" type="presParOf" srcId="{542B5B57-CE81-492C-9BFB-D865044AA983}" destId="{3B318856-ACEE-4A36-BB2C-FB3502CD0B50}" srcOrd="0" destOrd="0" presId="urn:microsoft.com/office/officeart/2005/8/layout/hProcess4"/>
    <dgm:cxn modelId="{07F74955-5991-4195-909B-F32014D1B619}" type="presParOf" srcId="{542B5B57-CE81-492C-9BFB-D865044AA983}" destId="{17A9915D-9ECA-49B2-B228-3EE6565A31FB}" srcOrd="1" destOrd="0" presId="urn:microsoft.com/office/officeart/2005/8/layout/hProcess4"/>
    <dgm:cxn modelId="{924C47CF-A31E-4BCF-AA91-260CAB894654}" type="presParOf" srcId="{542B5B57-CE81-492C-9BFB-D865044AA983}" destId="{0EBD14E0-07AD-4612-9E0E-24B460D468A9}" srcOrd="2" destOrd="0" presId="urn:microsoft.com/office/officeart/2005/8/layout/hProcess4"/>
    <dgm:cxn modelId="{E0215221-1C18-4B44-9D5D-3E47E96825CC}" type="presParOf" srcId="{542B5B57-CE81-492C-9BFB-D865044AA983}" destId="{D55DCFB6-268D-43A9-89F5-24D228008D2E}" srcOrd="3" destOrd="0" presId="urn:microsoft.com/office/officeart/2005/8/layout/hProcess4"/>
    <dgm:cxn modelId="{587CDC26-E3FA-435F-AFEB-50029765A30C}" type="presParOf" srcId="{542B5B57-CE81-492C-9BFB-D865044AA983}" destId="{2A33A9E3-A708-47CA-83DF-0F5E0CF50007}" srcOrd="4" destOrd="0" presId="urn:microsoft.com/office/officeart/2005/8/layout/hProcess4"/>
    <dgm:cxn modelId="{DFD8F99C-BA9F-4D32-BC06-5094210A6FE7}" type="presParOf" srcId="{E30DCB34-826A-4E59-970D-BE81886CA691}" destId="{3192C987-BB06-4EAE-A70D-D87E9BF364BE}" srcOrd="5" destOrd="0" presId="urn:microsoft.com/office/officeart/2005/8/layout/hProcess4"/>
    <dgm:cxn modelId="{B344587B-928C-41CE-B3FF-123D546CCE92}" type="presParOf" srcId="{E30DCB34-826A-4E59-970D-BE81886CA691}" destId="{1DACBAFE-8D4E-430D-8A3E-0A7C4323E2F0}" srcOrd="6" destOrd="0" presId="urn:microsoft.com/office/officeart/2005/8/layout/hProcess4"/>
    <dgm:cxn modelId="{FBEF6175-B28D-4355-98A1-D35909430DDD}" type="presParOf" srcId="{1DACBAFE-8D4E-430D-8A3E-0A7C4323E2F0}" destId="{E8AE8FF7-F0A6-4DBC-BF8C-79EC625F6DF2}" srcOrd="0" destOrd="0" presId="urn:microsoft.com/office/officeart/2005/8/layout/hProcess4"/>
    <dgm:cxn modelId="{12E9B342-3AA1-4E69-A6DF-9924353C31B6}" type="presParOf" srcId="{1DACBAFE-8D4E-430D-8A3E-0A7C4323E2F0}" destId="{80C33273-B016-4BD3-BFB0-DFBF5229B2D1}" srcOrd="1" destOrd="0" presId="urn:microsoft.com/office/officeart/2005/8/layout/hProcess4"/>
    <dgm:cxn modelId="{5D19DFE3-BB46-4F8A-9B2A-91BDB195E634}" type="presParOf" srcId="{1DACBAFE-8D4E-430D-8A3E-0A7C4323E2F0}" destId="{A8258871-8A15-4AA7-91C4-7E0FB225779F}" srcOrd="2" destOrd="0" presId="urn:microsoft.com/office/officeart/2005/8/layout/hProcess4"/>
    <dgm:cxn modelId="{76A52331-7873-4757-854B-4444D6AB5D51}" type="presParOf" srcId="{1DACBAFE-8D4E-430D-8A3E-0A7C4323E2F0}" destId="{ECC4E06B-0029-4DE1-A66D-70975BBFEB75}" srcOrd="3" destOrd="0" presId="urn:microsoft.com/office/officeart/2005/8/layout/hProcess4"/>
    <dgm:cxn modelId="{ADC2942F-E81F-40F6-A9E6-187AEB660DF1}" type="presParOf" srcId="{1DACBAFE-8D4E-430D-8A3E-0A7C4323E2F0}" destId="{C8501470-D632-4198-A8FE-194BCD52CD99}" srcOrd="4" destOrd="0" presId="urn:microsoft.com/office/officeart/2005/8/layout/hProcess4"/>
    <dgm:cxn modelId="{5B4F31AD-91F7-48A7-BD22-3467EBE3E0D4}" type="presParOf" srcId="{E30DCB34-826A-4E59-970D-BE81886CA691}" destId="{3A1353A7-5011-49AF-B2F0-29F816E9DCDD}" srcOrd="7" destOrd="0" presId="urn:microsoft.com/office/officeart/2005/8/layout/hProcess4"/>
    <dgm:cxn modelId="{99905546-B635-429E-9E40-ECDEBBD17A3C}" type="presParOf" srcId="{E30DCB34-826A-4E59-970D-BE81886CA691}" destId="{481CEB89-BEF7-4E2A-B592-5B383F355F8E}" srcOrd="8" destOrd="0" presId="urn:microsoft.com/office/officeart/2005/8/layout/hProcess4"/>
    <dgm:cxn modelId="{FCB4F40D-5765-409E-A4FB-12593EB11D23}" type="presParOf" srcId="{481CEB89-BEF7-4E2A-B592-5B383F355F8E}" destId="{ED943AF2-0009-49A8-B436-3C63F533348C}" srcOrd="0" destOrd="0" presId="urn:microsoft.com/office/officeart/2005/8/layout/hProcess4"/>
    <dgm:cxn modelId="{BEDE9E38-EE2A-49F8-A676-BDE35ECD1763}" type="presParOf" srcId="{481CEB89-BEF7-4E2A-B592-5B383F355F8E}" destId="{04FC978B-2C34-4CD9-B4C0-24A55F59958B}" srcOrd="1" destOrd="0" presId="urn:microsoft.com/office/officeart/2005/8/layout/hProcess4"/>
    <dgm:cxn modelId="{A898D388-D930-4957-BF4C-5C4408AA2E3C}" type="presParOf" srcId="{481CEB89-BEF7-4E2A-B592-5B383F355F8E}" destId="{AE98972C-325F-4372-9274-FEA1082E8643}" srcOrd="2" destOrd="0" presId="urn:microsoft.com/office/officeart/2005/8/layout/hProcess4"/>
    <dgm:cxn modelId="{7FCAF84C-B48E-4F72-BE1B-F8B079199D90}" type="presParOf" srcId="{481CEB89-BEF7-4E2A-B592-5B383F355F8E}" destId="{5C87F5E0-DB5A-4FBD-AC4E-8EDC95ECDA55}" srcOrd="3" destOrd="0" presId="urn:microsoft.com/office/officeart/2005/8/layout/hProcess4"/>
    <dgm:cxn modelId="{612F1D18-DBF2-42F0-916E-1EBF9261A093}" type="presParOf" srcId="{481CEB89-BEF7-4E2A-B592-5B383F355F8E}" destId="{5773BFAA-9989-4F07-911C-1E74CA965D0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BB7EDD-ABDF-4CA6-8AC2-ABF73C4B977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18F6C73-68DA-409E-8F92-A72FC19C893C}">
      <dgm:prSet/>
      <dgm:spPr/>
      <dgm:t>
        <a:bodyPr/>
        <a:lstStyle/>
        <a:p>
          <a:r>
            <a:rPr lang="en-US" baseline="0"/>
            <a:t>The Algorithm which gives the best Results for our model:</a:t>
          </a:r>
          <a:r>
            <a:rPr lang="en-IN" baseline="0"/>
            <a:t>  </a:t>
          </a:r>
          <a:r>
            <a:rPr lang="en-IN" b="1" baseline="0"/>
            <a:t>Random Forest</a:t>
          </a:r>
          <a:endParaRPr lang="en-IN"/>
        </a:p>
      </dgm:t>
    </dgm:pt>
    <dgm:pt modelId="{D477EFF2-ADAA-4800-9B6F-71815510CFDB}" type="parTrans" cxnId="{039A93E0-4FC5-4E5D-9D25-FAC3B95365D5}">
      <dgm:prSet/>
      <dgm:spPr/>
      <dgm:t>
        <a:bodyPr/>
        <a:lstStyle/>
        <a:p>
          <a:endParaRPr lang="en-IN"/>
        </a:p>
      </dgm:t>
    </dgm:pt>
    <dgm:pt modelId="{C6543F51-0C1A-420A-9EA2-0D4043AD8FFD}" type="sibTrans" cxnId="{039A93E0-4FC5-4E5D-9D25-FAC3B95365D5}">
      <dgm:prSet/>
      <dgm:spPr/>
      <dgm:t>
        <a:bodyPr/>
        <a:lstStyle/>
        <a:p>
          <a:endParaRPr lang="en-IN"/>
        </a:p>
      </dgm:t>
    </dgm:pt>
    <dgm:pt modelId="{CD35618A-D30F-49D1-AB0A-F8C1A53D4EF8}">
      <dgm:prSet/>
      <dgm:spPr/>
      <dgm:t>
        <a:bodyPr/>
        <a:lstStyle/>
        <a:p>
          <a:r>
            <a:rPr lang="en-IN" b="1" baseline="0"/>
            <a:t>Final Result: </a:t>
          </a:r>
          <a:endParaRPr lang="en-IN"/>
        </a:p>
      </dgm:t>
    </dgm:pt>
    <dgm:pt modelId="{5505AAA8-079C-4BF1-97C9-4C6175F2DB06}" type="parTrans" cxnId="{9D75C757-2773-4D15-A5F7-E4D3A878CB71}">
      <dgm:prSet/>
      <dgm:spPr/>
      <dgm:t>
        <a:bodyPr/>
        <a:lstStyle/>
        <a:p>
          <a:endParaRPr lang="en-IN"/>
        </a:p>
      </dgm:t>
    </dgm:pt>
    <dgm:pt modelId="{9428F2F7-A2E7-4443-A234-70E03C3DAB1D}" type="sibTrans" cxnId="{9D75C757-2773-4D15-A5F7-E4D3A878CB71}">
      <dgm:prSet/>
      <dgm:spPr/>
      <dgm:t>
        <a:bodyPr/>
        <a:lstStyle/>
        <a:p>
          <a:endParaRPr lang="en-IN"/>
        </a:p>
      </dgm:t>
    </dgm:pt>
    <dgm:pt modelId="{6BD43083-BD40-4F8C-86CA-BE7BC75F9E09}">
      <dgm:prSet/>
      <dgm:spPr/>
      <dgm:t>
        <a:bodyPr/>
        <a:lstStyle/>
        <a:p>
          <a:r>
            <a:rPr lang="en-IN" baseline="0"/>
            <a:t>Mean Cross validation Score</a:t>
          </a:r>
          <a:r>
            <a:rPr lang="en-IN" b="1" baseline="0"/>
            <a:t>: 0.9916</a:t>
          </a:r>
          <a:endParaRPr lang="en-IN"/>
        </a:p>
      </dgm:t>
    </dgm:pt>
    <dgm:pt modelId="{7CD8755B-6CEE-4AF8-9DF3-29CCA79B45D4}" type="parTrans" cxnId="{7D441D20-6435-45EC-9D83-567B4D3EA3D1}">
      <dgm:prSet/>
      <dgm:spPr/>
      <dgm:t>
        <a:bodyPr/>
        <a:lstStyle/>
        <a:p>
          <a:endParaRPr lang="en-IN"/>
        </a:p>
      </dgm:t>
    </dgm:pt>
    <dgm:pt modelId="{11D2037E-77AA-4B89-A8D9-C1A06BADD84A}" type="sibTrans" cxnId="{7D441D20-6435-45EC-9D83-567B4D3EA3D1}">
      <dgm:prSet/>
      <dgm:spPr/>
      <dgm:t>
        <a:bodyPr/>
        <a:lstStyle/>
        <a:p>
          <a:endParaRPr lang="en-IN"/>
        </a:p>
      </dgm:t>
    </dgm:pt>
    <dgm:pt modelId="{27D3F58F-26B6-4884-A6A1-DE5CDB4B0D8D}">
      <dgm:prSet/>
      <dgm:spPr/>
      <dgm:t>
        <a:bodyPr/>
        <a:lstStyle/>
        <a:p>
          <a:r>
            <a:rPr lang="en-IN" baseline="0"/>
            <a:t>Accuracy: </a:t>
          </a:r>
          <a:r>
            <a:rPr lang="en-IN" b="1" baseline="0"/>
            <a:t>0.9917</a:t>
          </a:r>
          <a:endParaRPr lang="en-IN"/>
        </a:p>
      </dgm:t>
    </dgm:pt>
    <dgm:pt modelId="{803D789C-33D3-4906-A645-25353B436DA8}" type="parTrans" cxnId="{482416DE-7A64-424A-90AA-AB6EA2D3BCF2}">
      <dgm:prSet/>
      <dgm:spPr/>
      <dgm:t>
        <a:bodyPr/>
        <a:lstStyle/>
        <a:p>
          <a:endParaRPr lang="en-IN"/>
        </a:p>
      </dgm:t>
    </dgm:pt>
    <dgm:pt modelId="{02A762C8-38D2-416E-87AE-7392509959A4}" type="sibTrans" cxnId="{482416DE-7A64-424A-90AA-AB6EA2D3BCF2}">
      <dgm:prSet/>
      <dgm:spPr/>
      <dgm:t>
        <a:bodyPr/>
        <a:lstStyle/>
        <a:p>
          <a:endParaRPr lang="en-IN"/>
        </a:p>
      </dgm:t>
    </dgm:pt>
    <dgm:pt modelId="{FEB86C9B-3630-4587-AA80-BDD5BB48F5F9}">
      <dgm:prSet/>
      <dgm:spPr/>
      <dgm:t>
        <a:bodyPr/>
        <a:lstStyle/>
        <a:p>
          <a:r>
            <a:rPr lang="en-IN" baseline="0"/>
            <a:t>F1-score: </a:t>
          </a:r>
          <a:r>
            <a:rPr lang="en-IN" b="1" baseline="0"/>
            <a:t>0.9915</a:t>
          </a:r>
          <a:endParaRPr lang="en-IN"/>
        </a:p>
      </dgm:t>
    </dgm:pt>
    <dgm:pt modelId="{479DF09C-B077-410A-A94C-05FF76B40212}" type="parTrans" cxnId="{5CCEE3BF-A41D-4B79-8E10-1017139ABD69}">
      <dgm:prSet/>
      <dgm:spPr/>
      <dgm:t>
        <a:bodyPr/>
        <a:lstStyle/>
        <a:p>
          <a:endParaRPr lang="en-IN"/>
        </a:p>
      </dgm:t>
    </dgm:pt>
    <dgm:pt modelId="{8676B226-93F4-4348-BC87-E167313D9EE1}" type="sibTrans" cxnId="{5CCEE3BF-A41D-4B79-8E10-1017139ABD69}">
      <dgm:prSet/>
      <dgm:spPr/>
      <dgm:t>
        <a:bodyPr/>
        <a:lstStyle/>
        <a:p>
          <a:endParaRPr lang="en-IN"/>
        </a:p>
      </dgm:t>
    </dgm:pt>
    <dgm:pt modelId="{FEBBA97A-7CB8-4F71-924A-44B6C12EB627}">
      <dgm:prSet/>
      <dgm:spPr/>
      <dgm:t>
        <a:bodyPr/>
        <a:lstStyle/>
        <a:p>
          <a:r>
            <a:rPr lang="en-IN" baseline="0"/>
            <a:t>Precision: 1</a:t>
          </a:r>
          <a:endParaRPr lang="en-IN"/>
        </a:p>
      </dgm:t>
    </dgm:pt>
    <dgm:pt modelId="{E3E2EA31-C7FA-41E7-AD27-F82384DD5B14}" type="parTrans" cxnId="{3F8B7B10-6067-4018-9CF1-87887B84593B}">
      <dgm:prSet/>
      <dgm:spPr/>
      <dgm:t>
        <a:bodyPr/>
        <a:lstStyle/>
        <a:p>
          <a:endParaRPr lang="en-IN"/>
        </a:p>
      </dgm:t>
    </dgm:pt>
    <dgm:pt modelId="{E2C7F49C-C61D-422F-935B-459AA013EAAB}" type="sibTrans" cxnId="{3F8B7B10-6067-4018-9CF1-87887B84593B}">
      <dgm:prSet/>
      <dgm:spPr/>
      <dgm:t>
        <a:bodyPr/>
        <a:lstStyle/>
        <a:p>
          <a:endParaRPr lang="en-IN"/>
        </a:p>
      </dgm:t>
    </dgm:pt>
    <dgm:pt modelId="{C8E1DDC0-1F00-440C-BCF9-88A66C62F3A8}">
      <dgm:prSet/>
      <dgm:spPr/>
      <dgm:t>
        <a:bodyPr/>
        <a:lstStyle/>
        <a:p>
          <a:r>
            <a:rPr lang="en-IN" baseline="0"/>
            <a:t>G1-Measure: 1</a:t>
          </a:r>
          <a:endParaRPr lang="en-IN"/>
        </a:p>
      </dgm:t>
    </dgm:pt>
    <dgm:pt modelId="{722BEFEC-ADA2-4EF8-825F-2D23007149CA}" type="parTrans" cxnId="{BE5F3774-86EC-47C7-8FBA-EE2F8FDF3758}">
      <dgm:prSet/>
      <dgm:spPr/>
      <dgm:t>
        <a:bodyPr/>
        <a:lstStyle/>
        <a:p>
          <a:endParaRPr lang="en-IN"/>
        </a:p>
      </dgm:t>
    </dgm:pt>
    <dgm:pt modelId="{3DEBAB03-A1D4-4C98-99B5-6FD326C1FAF7}" type="sibTrans" cxnId="{BE5F3774-86EC-47C7-8FBA-EE2F8FDF3758}">
      <dgm:prSet/>
      <dgm:spPr/>
      <dgm:t>
        <a:bodyPr/>
        <a:lstStyle/>
        <a:p>
          <a:endParaRPr lang="en-IN"/>
        </a:p>
      </dgm:t>
    </dgm:pt>
    <dgm:pt modelId="{19D8EEEB-2041-48E3-80FD-D5488D4F2723}">
      <dgm:prSet/>
      <dgm:spPr/>
      <dgm:t>
        <a:bodyPr/>
        <a:lstStyle/>
        <a:p>
          <a:r>
            <a:rPr lang="en-IN" baseline="0"/>
            <a:t>False Positive Rate: 0</a:t>
          </a:r>
          <a:endParaRPr lang="en-IN"/>
        </a:p>
      </dgm:t>
    </dgm:pt>
    <dgm:pt modelId="{80FFEEEE-31CF-4ECA-A317-8CF737A317C6}" type="parTrans" cxnId="{EE9553B3-2282-4C5E-8EA8-0A304A0BDCE6}">
      <dgm:prSet/>
      <dgm:spPr/>
      <dgm:t>
        <a:bodyPr/>
        <a:lstStyle/>
        <a:p>
          <a:endParaRPr lang="en-IN"/>
        </a:p>
      </dgm:t>
    </dgm:pt>
    <dgm:pt modelId="{95484A72-B461-4E4D-BBEB-CA97091497DF}" type="sibTrans" cxnId="{EE9553B3-2282-4C5E-8EA8-0A304A0BDCE6}">
      <dgm:prSet/>
      <dgm:spPr/>
      <dgm:t>
        <a:bodyPr/>
        <a:lstStyle/>
        <a:p>
          <a:endParaRPr lang="en-IN"/>
        </a:p>
      </dgm:t>
    </dgm:pt>
    <dgm:pt modelId="{84DD377A-BBB8-498E-804D-6DF2AC346ED0}">
      <dgm:prSet/>
      <dgm:spPr/>
      <dgm:t>
        <a:bodyPr/>
        <a:lstStyle/>
        <a:p>
          <a:r>
            <a:rPr lang="en-IN" baseline="0"/>
            <a:t>Testing Score: </a:t>
          </a:r>
          <a:r>
            <a:rPr lang="en-IN" b="1" baseline="0"/>
            <a:t>0.9917</a:t>
          </a:r>
          <a:endParaRPr lang="en-IN"/>
        </a:p>
      </dgm:t>
    </dgm:pt>
    <dgm:pt modelId="{685E9487-80B6-4CBF-8C57-FD45CDE52D20}" type="parTrans" cxnId="{6629C708-FA72-44F4-A9BC-B8F1D8E5C11C}">
      <dgm:prSet/>
      <dgm:spPr/>
      <dgm:t>
        <a:bodyPr/>
        <a:lstStyle/>
        <a:p>
          <a:endParaRPr lang="en-IN"/>
        </a:p>
      </dgm:t>
    </dgm:pt>
    <dgm:pt modelId="{3BD13E16-77DE-4B88-8980-37F8E7296D94}" type="sibTrans" cxnId="{6629C708-FA72-44F4-A9BC-B8F1D8E5C11C}">
      <dgm:prSet/>
      <dgm:spPr/>
      <dgm:t>
        <a:bodyPr/>
        <a:lstStyle/>
        <a:p>
          <a:endParaRPr lang="en-IN"/>
        </a:p>
      </dgm:t>
    </dgm:pt>
    <dgm:pt modelId="{C0C095CA-2B7A-4433-BDCD-A274FB834988}" type="pres">
      <dgm:prSet presAssocID="{A9BB7EDD-ABDF-4CA6-8AC2-ABF73C4B977A}" presName="linear" presStyleCnt="0">
        <dgm:presLayoutVars>
          <dgm:animLvl val="lvl"/>
          <dgm:resizeHandles val="exact"/>
        </dgm:presLayoutVars>
      </dgm:prSet>
      <dgm:spPr/>
    </dgm:pt>
    <dgm:pt modelId="{3BCD6592-E25F-4943-B264-4EFF437F4B45}" type="pres">
      <dgm:prSet presAssocID="{D18F6C73-68DA-409E-8F92-A72FC19C893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36F462A-5930-4932-93E3-1E348619D6AC}" type="pres">
      <dgm:prSet presAssocID="{C6543F51-0C1A-420A-9EA2-0D4043AD8FFD}" presName="spacer" presStyleCnt="0"/>
      <dgm:spPr/>
    </dgm:pt>
    <dgm:pt modelId="{80857898-3761-41FA-A097-8FFC6F31F762}" type="pres">
      <dgm:prSet presAssocID="{CD35618A-D30F-49D1-AB0A-F8C1A53D4EF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DE4D4B4-6B70-4C71-8F0C-C346A322E1C8}" type="pres">
      <dgm:prSet presAssocID="{CD35618A-D30F-49D1-AB0A-F8C1A53D4EF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92C3800-E6D2-40CD-A9EB-E1D2B7F4B686}" type="presOf" srcId="{27D3F58F-26B6-4884-A6A1-DE5CDB4B0D8D}" destId="{BDE4D4B4-6B70-4C71-8F0C-C346A322E1C8}" srcOrd="0" destOrd="1" presId="urn:microsoft.com/office/officeart/2005/8/layout/vList2"/>
    <dgm:cxn modelId="{6629C708-FA72-44F4-A9BC-B8F1D8E5C11C}" srcId="{CD35618A-D30F-49D1-AB0A-F8C1A53D4EF8}" destId="{84DD377A-BBB8-498E-804D-6DF2AC346ED0}" srcOrd="6" destOrd="0" parTransId="{685E9487-80B6-4CBF-8C57-FD45CDE52D20}" sibTransId="{3BD13E16-77DE-4B88-8980-37F8E7296D94}"/>
    <dgm:cxn modelId="{79AC9009-467B-46F0-B603-FA3D236F7A88}" type="presOf" srcId="{19D8EEEB-2041-48E3-80FD-D5488D4F2723}" destId="{BDE4D4B4-6B70-4C71-8F0C-C346A322E1C8}" srcOrd="0" destOrd="5" presId="urn:microsoft.com/office/officeart/2005/8/layout/vList2"/>
    <dgm:cxn modelId="{3F8B7B10-6067-4018-9CF1-87887B84593B}" srcId="{CD35618A-D30F-49D1-AB0A-F8C1A53D4EF8}" destId="{FEBBA97A-7CB8-4F71-924A-44B6C12EB627}" srcOrd="3" destOrd="0" parTransId="{E3E2EA31-C7FA-41E7-AD27-F82384DD5B14}" sibTransId="{E2C7F49C-C61D-422F-935B-459AA013EAAB}"/>
    <dgm:cxn modelId="{7D441D20-6435-45EC-9D83-567B4D3EA3D1}" srcId="{CD35618A-D30F-49D1-AB0A-F8C1A53D4EF8}" destId="{6BD43083-BD40-4F8C-86CA-BE7BC75F9E09}" srcOrd="0" destOrd="0" parTransId="{7CD8755B-6CEE-4AF8-9DF3-29CCA79B45D4}" sibTransId="{11D2037E-77AA-4B89-A8D9-C1A06BADD84A}"/>
    <dgm:cxn modelId="{E713663A-D378-4611-91EB-354B332A8DDE}" type="presOf" srcId="{D18F6C73-68DA-409E-8F92-A72FC19C893C}" destId="{3BCD6592-E25F-4943-B264-4EFF437F4B45}" srcOrd="0" destOrd="0" presId="urn:microsoft.com/office/officeart/2005/8/layout/vList2"/>
    <dgm:cxn modelId="{0FD4F866-DEA7-4A75-A74D-81883D8E5926}" type="presOf" srcId="{C8E1DDC0-1F00-440C-BCF9-88A66C62F3A8}" destId="{BDE4D4B4-6B70-4C71-8F0C-C346A322E1C8}" srcOrd="0" destOrd="4" presId="urn:microsoft.com/office/officeart/2005/8/layout/vList2"/>
    <dgm:cxn modelId="{6822A76C-B0DA-4B5E-9F84-716EAE5CC30F}" type="presOf" srcId="{FEBBA97A-7CB8-4F71-924A-44B6C12EB627}" destId="{BDE4D4B4-6B70-4C71-8F0C-C346A322E1C8}" srcOrd="0" destOrd="3" presId="urn:microsoft.com/office/officeart/2005/8/layout/vList2"/>
    <dgm:cxn modelId="{BE5F3774-86EC-47C7-8FBA-EE2F8FDF3758}" srcId="{CD35618A-D30F-49D1-AB0A-F8C1A53D4EF8}" destId="{C8E1DDC0-1F00-440C-BCF9-88A66C62F3A8}" srcOrd="4" destOrd="0" parTransId="{722BEFEC-ADA2-4EF8-825F-2D23007149CA}" sibTransId="{3DEBAB03-A1D4-4C98-99B5-6FD326C1FAF7}"/>
    <dgm:cxn modelId="{9D75C757-2773-4D15-A5F7-E4D3A878CB71}" srcId="{A9BB7EDD-ABDF-4CA6-8AC2-ABF73C4B977A}" destId="{CD35618A-D30F-49D1-AB0A-F8C1A53D4EF8}" srcOrd="1" destOrd="0" parTransId="{5505AAA8-079C-4BF1-97C9-4C6175F2DB06}" sibTransId="{9428F2F7-A2E7-4443-A234-70E03C3DAB1D}"/>
    <dgm:cxn modelId="{1D85AC79-0CD5-4D52-87F8-7D811C8662C1}" type="presOf" srcId="{FEB86C9B-3630-4587-AA80-BDD5BB48F5F9}" destId="{BDE4D4B4-6B70-4C71-8F0C-C346A322E1C8}" srcOrd="0" destOrd="2" presId="urn:microsoft.com/office/officeart/2005/8/layout/vList2"/>
    <dgm:cxn modelId="{D25C0796-0C8E-4B6A-A0A0-B7674587D1AD}" type="presOf" srcId="{A9BB7EDD-ABDF-4CA6-8AC2-ABF73C4B977A}" destId="{C0C095CA-2B7A-4433-BDCD-A274FB834988}" srcOrd="0" destOrd="0" presId="urn:microsoft.com/office/officeart/2005/8/layout/vList2"/>
    <dgm:cxn modelId="{EE9553B3-2282-4C5E-8EA8-0A304A0BDCE6}" srcId="{CD35618A-D30F-49D1-AB0A-F8C1A53D4EF8}" destId="{19D8EEEB-2041-48E3-80FD-D5488D4F2723}" srcOrd="5" destOrd="0" parTransId="{80FFEEEE-31CF-4ECA-A317-8CF737A317C6}" sibTransId="{95484A72-B461-4E4D-BBEB-CA97091497DF}"/>
    <dgm:cxn modelId="{8F6910BC-9804-4344-A3CB-133BF758F4ED}" type="presOf" srcId="{6BD43083-BD40-4F8C-86CA-BE7BC75F9E09}" destId="{BDE4D4B4-6B70-4C71-8F0C-C346A322E1C8}" srcOrd="0" destOrd="0" presId="urn:microsoft.com/office/officeart/2005/8/layout/vList2"/>
    <dgm:cxn modelId="{5CCEE3BF-A41D-4B79-8E10-1017139ABD69}" srcId="{CD35618A-D30F-49D1-AB0A-F8C1A53D4EF8}" destId="{FEB86C9B-3630-4587-AA80-BDD5BB48F5F9}" srcOrd="2" destOrd="0" parTransId="{479DF09C-B077-410A-A94C-05FF76B40212}" sibTransId="{8676B226-93F4-4348-BC87-E167313D9EE1}"/>
    <dgm:cxn modelId="{482416DE-7A64-424A-90AA-AB6EA2D3BCF2}" srcId="{CD35618A-D30F-49D1-AB0A-F8C1A53D4EF8}" destId="{27D3F58F-26B6-4884-A6A1-DE5CDB4B0D8D}" srcOrd="1" destOrd="0" parTransId="{803D789C-33D3-4906-A645-25353B436DA8}" sibTransId="{02A762C8-38D2-416E-87AE-7392509959A4}"/>
    <dgm:cxn modelId="{039A93E0-4FC5-4E5D-9D25-FAC3B95365D5}" srcId="{A9BB7EDD-ABDF-4CA6-8AC2-ABF73C4B977A}" destId="{D18F6C73-68DA-409E-8F92-A72FC19C893C}" srcOrd="0" destOrd="0" parTransId="{D477EFF2-ADAA-4800-9B6F-71815510CFDB}" sibTransId="{C6543F51-0C1A-420A-9EA2-0D4043AD8FFD}"/>
    <dgm:cxn modelId="{5FF5A1E3-0548-4AFC-820D-BFC1C530E54C}" type="presOf" srcId="{CD35618A-D30F-49D1-AB0A-F8C1A53D4EF8}" destId="{80857898-3761-41FA-A097-8FFC6F31F762}" srcOrd="0" destOrd="0" presId="urn:microsoft.com/office/officeart/2005/8/layout/vList2"/>
    <dgm:cxn modelId="{804798E6-25CC-46CB-B11D-F0127863740D}" type="presOf" srcId="{84DD377A-BBB8-498E-804D-6DF2AC346ED0}" destId="{BDE4D4B4-6B70-4C71-8F0C-C346A322E1C8}" srcOrd="0" destOrd="6" presId="urn:microsoft.com/office/officeart/2005/8/layout/vList2"/>
    <dgm:cxn modelId="{1E0F607D-BEE7-49CB-BE28-5D8E59E87345}" type="presParOf" srcId="{C0C095CA-2B7A-4433-BDCD-A274FB834988}" destId="{3BCD6592-E25F-4943-B264-4EFF437F4B45}" srcOrd="0" destOrd="0" presId="urn:microsoft.com/office/officeart/2005/8/layout/vList2"/>
    <dgm:cxn modelId="{E4963626-A532-423C-B9BC-D6DB756E8065}" type="presParOf" srcId="{C0C095CA-2B7A-4433-BDCD-A274FB834988}" destId="{636F462A-5930-4932-93E3-1E348619D6AC}" srcOrd="1" destOrd="0" presId="urn:microsoft.com/office/officeart/2005/8/layout/vList2"/>
    <dgm:cxn modelId="{7D0449C8-AC52-497E-A9BA-A828185680FD}" type="presParOf" srcId="{C0C095CA-2B7A-4433-BDCD-A274FB834988}" destId="{80857898-3761-41FA-A097-8FFC6F31F762}" srcOrd="2" destOrd="0" presId="urn:microsoft.com/office/officeart/2005/8/layout/vList2"/>
    <dgm:cxn modelId="{7EB88DD6-8023-4330-93CE-957D90C6AF7C}" type="presParOf" srcId="{C0C095CA-2B7A-4433-BDCD-A274FB834988}" destId="{BDE4D4B4-6B70-4C71-8F0C-C346A322E1C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D3649-D11F-4DBC-B888-AA76C65423B8}">
      <dsp:nvSpPr>
        <dsp:cNvPr id="0" name=""/>
        <dsp:cNvSpPr/>
      </dsp:nvSpPr>
      <dsp:spPr>
        <a:xfrm>
          <a:off x="80604" y="1015458"/>
          <a:ext cx="1411788" cy="258631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lt2">
              <a:alpha val="9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IN" sz="1400" kern="1200" dirty="0"/>
            <a:t>Obtained the Dataset From Kaggle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IN" sz="1400" kern="1200" dirty="0"/>
            <a:t>Uploaded the Dataset as a Data-frame in the model</a:t>
          </a:r>
        </a:p>
      </dsp:txBody>
      <dsp:txXfrm>
        <a:off x="121954" y="1056808"/>
        <a:ext cx="1329088" cy="1949404"/>
      </dsp:txXfrm>
    </dsp:sp>
    <dsp:sp modelId="{70877EAD-FA2F-4887-8AE2-1E4EA5BE4FC3}">
      <dsp:nvSpPr>
        <dsp:cNvPr id="0" name=""/>
        <dsp:cNvSpPr/>
      </dsp:nvSpPr>
      <dsp:spPr>
        <a:xfrm>
          <a:off x="568890" y="1999978"/>
          <a:ext cx="2011482" cy="2011482"/>
        </a:xfrm>
        <a:prstGeom prst="leftCircularArrow">
          <a:avLst>
            <a:gd name="adj1" fmla="val 1635"/>
            <a:gd name="adj2" fmla="val 194226"/>
            <a:gd name="adj3" fmla="val 1446764"/>
            <a:gd name="adj4" fmla="val 8501517"/>
            <a:gd name="adj5" fmla="val 190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dk2">
              <a:tint val="60000"/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354EF9-D7BB-400C-BAAB-46472B972208}">
      <dsp:nvSpPr>
        <dsp:cNvPr id="0" name=""/>
        <dsp:cNvSpPr/>
      </dsp:nvSpPr>
      <dsp:spPr>
        <a:xfrm>
          <a:off x="29062" y="3259381"/>
          <a:ext cx="1568653" cy="3477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baseline="0" dirty="0"/>
            <a:t>1. Data Collection</a:t>
          </a:r>
          <a:endParaRPr lang="en-IN" sz="1400" b="1" kern="1200" dirty="0"/>
        </a:p>
      </dsp:txBody>
      <dsp:txXfrm>
        <a:off x="39246" y="3269565"/>
        <a:ext cx="1548285" cy="327337"/>
      </dsp:txXfrm>
    </dsp:sp>
    <dsp:sp modelId="{69DE06C1-4520-4135-91D0-9232EEDDA5E3}">
      <dsp:nvSpPr>
        <dsp:cNvPr id="0" name=""/>
        <dsp:cNvSpPr/>
      </dsp:nvSpPr>
      <dsp:spPr>
        <a:xfrm>
          <a:off x="1952137" y="1236440"/>
          <a:ext cx="1484116" cy="30391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lt2">
              <a:alpha val="9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IN" sz="1400" b="0" kern="1200" dirty="0"/>
            <a:t>Visualizing the Categories in the Dataset.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IN" sz="1400" b="0" kern="1200" dirty="0"/>
            <a:t>Text Cleaning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IN" sz="1400" b="0" kern="1200" dirty="0"/>
            <a:t>Data Transformation</a:t>
          </a:r>
        </a:p>
      </dsp:txBody>
      <dsp:txXfrm>
        <a:off x="1995605" y="1931144"/>
        <a:ext cx="1397180" cy="2300928"/>
      </dsp:txXfrm>
    </dsp:sp>
    <dsp:sp modelId="{12EC7064-751C-464A-8EAC-46568EC2B1E6}">
      <dsp:nvSpPr>
        <dsp:cNvPr id="0" name=""/>
        <dsp:cNvSpPr/>
      </dsp:nvSpPr>
      <dsp:spPr>
        <a:xfrm>
          <a:off x="2028566" y="1005901"/>
          <a:ext cx="2443237" cy="2443237"/>
        </a:xfrm>
        <a:prstGeom prst="circularArrow">
          <a:avLst>
            <a:gd name="adj1" fmla="val 1346"/>
            <a:gd name="adj2" fmla="val 158865"/>
            <a:gd name="adj3" fmla="val 63479"/>
            <a:gd name="adj4" fmla="val 14573366"/>
            <a:gd name="adj5" fmla="val 157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dk2">
              <a:tint val="60000"/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73F8F7-B4BE-4298-BE54-6C7D22C838AE}">
      <dsp:nvSpPr>
        <dsp:cNvPr id="0" name=""/>
        <dsp:cNvSpPr/>
      </dsp:nvSpPr>
      <dsp:spPr>
        <a:xfrm>
          <a:off x="1839740" y="1171829"/>
          <a:ext cx="1739950" cy="54359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baseline="0" dirty="0"/>
            <a:t>2. </a:t>
          </a:r>
          <a:r>
            <a:rPr lang="en-IN" sz="1400" b="1" kern="1200" baseline="0" dirty="0"/>
            <a:t>Data Preprocessing Techniques</a:t>
          </a:r>
          <a:endParaRPr lang="en-IN" sz="1400" b="1" kern="1200" dirty="0"/>
        </a:p>
      </dsp:txBody>
      <dsp:txXfrm>
        <a:off x="1855661" y="1187750"/>
        <a:ext cx="1708108" cy="511754"/>
      </dsp:txXfrm>
    </dsp:sp>
    <dsp:sp modelId="{17A9915D-9ECA-49B2-B228-3EE6565A31FB}">
      <dsp:nvSpPr>
        <dsp:cNvPr id="0" name=""/>
        <dsp:cNvSpPr/>
      </dsp:nvSpPr>
      <dsp:spPr>
        <a:xfrm>
          <a:off x="3762433" y="2478026"/>
          <a:ext cx="1550199" cy="81131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lt2">
              <a:alpha val="9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kern="1200" dirty="0"/>
            <a:t>TF-IDF Vectorization</a:t>
          </a:r>
          <a:endParaRPr lang="en-IN" sz="1400" kern="1200" dirty="0"/>
        </a:p>
      </dsp:txBody>
      <dsp:txXfrm>
        <a:off x="3781104" y="2496697"/>
        <a:ext cx="1512857" cy="600118"/>
      </dsp:txXfrm>
    </dsp:sp>
    <dsp:sp modelId="{3192C987-BB06-4EAE-A70D-D87E9BF364BE}">
      <dsp:nvSpPr>
        <dsp:cNvPr id="0" name=""/>
        <dsp:cNvSpPr/>
      </dsp:nvSpPr>
      <dsp:spPr>
        <a:xfrm>
          <a:off x="4367370" y="1515934"/>
          <a:ext cx="2613905" cy="2613905"/>
        </a:xfrm>
        <a:prstGeom prst="leftCircularArrow">
          <a:avLst>
            <a:gd name="adj1" fmla="val 1258"/>
            <a:gd name="adj2" fmla="val 148200"/>
            <a:gd name="adj3" fmla="val 2049464"/>
            <a:gd name="adj4" fmla="val 9150243"/>
            <a:gd name="adj5" fmla="val 1468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dk2">
              <a:tint val="60000"/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55DCFB6-268D-43A9-89F5-24D228008D2E}">
      <dsp:nvSpPr>
        <dsp:cNvPr id="0" name=""/>
        <dsp:cNvSpPr/>
      </dsp:nvSpPr>
      <dsp:spPr>
        <a:xfrm>
          <a:off x="3641944" y="3062137"/>
          <a:ext cx="1809305" cy="3477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baseline="0" dirty="0"/>
            <a:t>3. Feature Extraction</a:t>
          </a:r>
          <a:endParaRPr lang="en-IN" sz="1400" b="1" kern="1200" dirty="0"/>
        </a:p>
      </dsp:txBody>
      <dsp:txXfrm>
        <a:off x="3652128" y="3072321"/>
        <a:ext cx="1788937" cy="327337"/>
      </dsp:txXfrm>
    </dsp:sp>
    <dsp:sp modelId="{80C33273-B016-4BD3-BFB0-DFBF5229B2D1}">
      <dsp:nvSpPr>
        <dsp:cNvPr id="0" name=""/>
        <dsp:cNvSpPr/>
      </dsp:nvSpPr>
      <dsp:spPr>
        <a:xfrm>
          <a:off x="5746939" y="1939314"/>
          <a:ext cx="2444631" cy="192781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lt2">
              <a:alpha val="9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kern="1200" dirty="0"/>
            <a:t>Splitting the Dataset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kern="1200" dirty="0"/>
            <a:t>Naïve bayes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kern="1200" dirty="0"/>
            <a:t>KNN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kern="1200" dirty="0"/>
            <a:t>SVM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kern="1200" dirty="0"/>
            <a:t>Logistic Regression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kern="1200" dirty="0"/>
            <a:t>Random Forest</a:t>
          </a:r>
          <a:endParaRPr lang="en-IN" sz="1400" kern="1200" dirty="0"/>
        </a:p>
      </dsp:txBody>
      <dsp:txXfrm>
        <a:off x="5791303" y="2396780"/>
        <a:ext cx="2355903" cy="1425981"/>
      </dsp:txXfrm>
    </dsp:sp>
    <dsp:sp modelId="{3A1353A7-5011-49AF-B2F0-29F816E9DCDD}">
      <dsp:nvSpPr>
        <dsp:cNvPr id="0" name=""/>
        <dsp:cNvSpPr/>
      </dsp:nvSpPr>
      <dsp:spPr>
        <a:xfrm>
          <a:off x="6614696" y="1237051"/>
          <a:ext cx="3133217" cy="3133217"/>
        </a:xfrm>
        <a:prstGeom prst="circularArrow">
          <a:avLst>
            <a:gd name="adj1" fmla="val 1049"/>
            <a:gd name="adj2" fmla="val 123062"/>
            <a:gd name="adj3" fmla="val 20211005"/>
            <a:gd name="adj4" fmla="val 13085089"/>
            <a:gd name="adj5" fmla="val 122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dk2">
              <a:tint val="60000"/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CC4E06B-0029-4DE1-A66D-70975BBFEB75}">
      <dsp:nvSpPr>
        <dsp:cNvPr id="0" name=""/>
        <dsp:cNvSpPr/>
      </dsp:nvSpPr>
      <dsp:spPr>
        <a:xfrm>
          <a:off x="5747680" y="1859305"/>
          <a:ext cx="2457174" cy="4089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baseline="0" dirty="0"/>
            <a:t>4. Model Development </a:t>
          </a:r>
          <a:endParaRPr lang="en-IN" sz="1400" b="1" kern="1200" dirty="0"/>
        </a:p>
      </dsp:txBody>
      <dsp:txXfrm>
        <a:off x="5759656" y="1871281"/>
        <a:ext cx="2433222" cy="384953"/>
      </dsp:txXfrm>
    </dsp:sp>
    <dsp:sp modelId="{04FC978B-2C34-4CD9-B4C0-24A55F59958B}">
      <dsp:nvSpPr>
        <dsp:cNvPr id="0" name=""/>
        <dsp:cNvSpPr/>
      </dsp:nvSpPr>
      <dsp:spPr>
        <a:xfrm>
          <a:off x="8510082" y="1573549"/>
          <a:ext cx="2406809" cy="254171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lt2">
              <a:alpha val="9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b="0" kern="1200" baseline="0" dirty="0"/>
            <a:t>Cross Validation Methods</a:t>
          </a:r>
          <a:endParaRPr lang="en-IN" sz="1400" b="0" kern="1200" baseline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b="0" kern="1200" baseline="0" dirty="0"/>
            <a:t>Confusion Matrix</a:t>
          </a:r>
          <a:endParaRPr lang="en-IN" sz="1400" b="0" kern="1200" baseline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b="0" kern="1200" baseline="0" dirty="0"/>
            <a:t>Testing/Training Score</a:t>
          </a:r>
          <a:endParaRPr lang="en-IN" sz="1400" b="0" kern="1200" baseline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b="0" kern="1200" baseline="0" dirty="0"/>
            <a:t>Accuracy</a:t>
          </a:r>
          <a:endParaRPr lang="en-IN" sz="1400" b="0" kern="1200" baseline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b="0" kern="1200" baseline="0" dirty="0"/>
            <a:t>Precision</a:t>
          </a:r>
          <a:endParaRPr lang="en-IN" sz="1400" b="0" kern="1200" baseline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b="0" kern="1200" baseline="0" dirty="0"/>
            <a:t>F1-Score</a:t>
          </a:r>
          <a:endParaRPr lang="en-IN" sz="1400" b="0" kern="1200" baseline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400" b="0" kern="1200" baseline="0" dirty="0"/>
            <a:t>Specificity</a:t>
          </a:r>
          <a:endParaRPr lang="en-IN" sz="1400" b="0" kern="1200" baseline="0" dirty="0"/>
        </a:p>
      </dsp:txBody>
      <dsp:txXfrm>
        <a:off x="8568574" y="1632041"/>
        <a:ext cx="2289825" cy="1880079"/>
      </dsp:txXfrm>
    </dsp:sp>
    <dsp:sp modelId="{5C87F5E0-DB5A-4FBD-AC4E-8EDC95ECDA55}">
      <dsp:nvSpPr>
        <dsp:cNvPr id="0" name=""/>
        <dsp:cNvSpPr/>
      </dsp:nvSpPr>
      <dsp:spPr>
        <a:xfrm>
          <a:off x="8661886" y="4012619"/>
          <a:ext cx="2185727" cy="3477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baseline="0" dirty="0"/>
            <a:t>5.Performance Measures </a:t>
          </a:r>
        </a:p>
      </dsp:txBody>
      <dsp:txXfrm>
        <a:off x="8672070" y="4022803"/>
        <a:ext cx="2165359" cy="327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D6592-E25F-4943-B264-4EFF437F4B45}">
      <dsp:nvSpPr>
        <dsp:cNvPr id="0" name=""/>
        <dsp:cNvSpPr/>
      </dsp:nvSpPr>
      <dsp:spPr>
        <a:xfrm>
          <a:off x="0" y="43748"/>
          <a:ext cx="8595360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The Algorithm which gives the best Results for our model:</a:t>
          </a:r>
          <a:r>
            <a:rPr lang="en-IN" sz="2400" kern="1200" baseline="0"/>
            <a:t>  </a:t>
          </a:r>
          <a:r>
            <a:rPr lang="en-IN" sz="2400" b="1" kern="1200" baseline="0"/>
            <a:t>Random Forest</a:t>
          </a:r>
          <a:endParaRPr lang="en-IN" sz="2400" kern="1200"/>
        </a:p>
      </dsp:txBody>
      <dsp:txXfrm>
        <a:off x="46606" y="90354"/>
        <a:ext cx="8502148" cy="861507"/>
      </dsp:txXfrm>
    </dsp:sp>
    <dsp:sp modelId="{80857898-3761-41FA-A097-8FFC6F31F762}">
      <dsp:nvSpPr>
        <dsp:cNvPr id="0" name=""/>
        <dsp:cNvSpPr/>
      </dsp:nvSpPr>
      <dsp:spPr>
        <a:xfrm>
          <a:off x="0" y="1067588"/>
          <a:ext cx="8595360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baseline="0"/>
            <a:t>Final Result: </a:t>
          </a:r>
          <a:endParaRPr lang="en-IN" sz="2400" kern="1200"/>
        </a:p>
      </dsp:txBody>
      <dsp:txXfrm>
        <a:off x="46606" y="1114194"/>
        <a:ext cx="8502148" cy="861507"/>
      </dsp:txXfrm>
    </dsp:sp>
    <dsp:sp modelId="{BDE4D4B4-6B70-4C71-8F0C-C346A322E1C8}">
      <dsp:nvSpPr>
        <dsp:cNvPr id="0" name=""/>
        <dsp:cNvSpPr/>
      </dsp:nvSpPr>
      <dsp:spPr>
        <a:xfrm>
          <a:off x="0" y="2022308"/>
          <a:ext cx="8595360" cy="228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0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 baseline="0"/>
            <a:t>Mean Cross validation Score</a:t>
          </a:r>
          <a:r>
            <a:rPr lang="en-IN" sz="1900" b="1" kern="1200" baseline="0"/>
            <a:t>: 0.9916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 baseline="0"/>
            <a:t>Accuracy: </a:t>
          </a:r>
          <a:r>
            <a:rPr lang="en-IN" sz="1900" b="1" kern="1200" baseline="0"/>
            <a:t>0.9917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 baseline="0"/>
            <a:t>F1-score: </a:t>
          </a:r>
          <a:r>
            <a:rPr lang="en-IN" sz="1900" b="1" kern="1200" baseline="0"/>
            <a:t>0.9915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 baseline="0"/>
            <a:t>Precision: 1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 baseline="0"/>
            <a:t>G1-Measure: 1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 baseline="0"/>
            <a:t>False Positive Rate: 0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 baseline="0"/>
            <a:t>Testing Score: </a:t>
          </a:r>
          <a:r>
            <a:rPr lang="en-IN" sz="1900" b="1" kern="1200" baseline="0"/>
            <a:t>0.9917</a:t>
          </a:r>
          <a:endParaRPr lang="en-IN" sz="1900" kern="1200"/>
        </a:p>
      </dsp:txBody>
      <dsp:txXfrm>
        <a:off x="0" y="2022308"/>
        <a:ext cx="8595360" cy="2285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879B8-E695-423C-8591-89718F538E64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403F3-37D0-44AB-998F-5FF0653CE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01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03F3-37D0-44AB-998F-5FF0653CE87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650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03F3-37D0-44AB-998F-5FF0653CE878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390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03F3-37D0-44AB-998F-5FF0653CE878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545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03F3-37D0-44AB-998F-5FF0653CE878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58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034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50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08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47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927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51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48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42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13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140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07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F12D7D6-6D52-41A4-ACEA-D061EB76AFD8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576BACE-9BDD-429E-AC27-01C2D788F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96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gauravduttakiit/resume-datase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datasets/gauravduttakiit/resume-datase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EE85-2933-9C62-B8BA-CCB4D2F9B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2154157"/>
          </a:xfrm>
        </p:spPr>
        <p:txBody>
          <a:bodyPr>
            <a:normAutofit/>
          </a:bodyPr>
          <a:lstStyle/>
          <a:p>
            <a:pPr algn="ctr"/>
            <a:r>
              <a:rPr lang="en-IN" sz="8800" u="sng" dirty="0"/>
              <a:t>Resume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C0BB-3107-DC2B-0C50-867A6EF6B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3211033"/>
            <a:ext cx="8595360" cy="2969104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Group Member-1: Shivam Sinha (2K22/SE/166)</a:t>
            </a:r>
          </a:p>
          <a:p>
            <a:pPr marL="0" indent="0" algn="ctr">
              <a:buNone/>
            </a:pPr>
            <a:r>
              <a:rPr lang="en-IN" dirty="0"/>
              <a:t>Group Member-2: Shubham Jha (2K22/SE/168)</a:t>
            </a:r>
          </a:p>
          <a:p>
            <a:pPr marL="0" indent="0" algn="ctr">
              <a:buNone/>
            </a:pPr>
            <a:r>
              <a:rPr lang="en-IN" sz="3600" b="1" dirty="0"/>
              <a:t>Machine Learning</a:t>
            </a:r>
          </a:p>
          <a:p>
            <a:pPr marL="0" indent="0" algn="ctr">
              <a:buNone/>
            </a:pPr>
            <a:r>
              <a:rPr lang="en-IN" sz="3600" b="1" dirty="0"/>
              <a:t>SE-204</a:t>
            </a:r>
          </a:p>
          <a:p>
            <a:pPr marL="0" indent="0" algn="ctr">
              <a:buNone/>
            </a:pPr>
            <a:r>
              <a:rPr lang="en-IN" dirty="0"/>
              <a:t>Batch: SE/A2</a:t>
            </a:r>
          </a:p>
        </p:txBody>
      </p:sp>
    </p:spTree>
    <p:extLst>
      <p:ext uri="{BB962C8B-B14F-4D97-AF65-F5344CB8AC3E}">
        <p14:creationId xmlns:p14="http://schemas.microsoft.com/office/powerpoint/2010/main" val="1962202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E19C-48B4-1BDC-B09F-FAFE22756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Dataset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4D3A7-AF69-3A39-7BAD-F66AB7E4C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822960"/>
          </a:xfrm>
        </p:spPr>
        <p:txBody>
          <a:bodyPr>
            <a:normAutofit/>
          </a:bodyPr>
          <a:lstStyle/>
          <a:p>
            <a:r>
              <a:rPr lang="en-IN" sz="2200" dirty="0"/>
              <a:t>Category Distribution in the Dataset through a pie chart</a:t>
            </a:r>
          </a:p>
          <a:p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03EFA-CE34-9D31-F389-27A8A956F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8" t="32267" r="31972" b="9467"/>
          <a:stretch/>
        </p:blipFill>
        <p:spPr>
          <a:xfrm>
            <a:off x="310896" y="2375767"/>
            <a:ext cx="5785104" cy="4182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7A33A8-F21D-01A0-1E9E-A0DE8FB00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27733" r="21556" b="8400"/>
          <a:stretch/>
        </p:blipFill>
        <p:spPr>
          <a:xfrm>
            <a:off x="5678424" y="2375768"/>
            <a:ext cx="5541264" cy="43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5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6608-C9BF-86E1-C867-9178A216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Dataset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FE6B5-D198-A25E-AEB2-0F24977E8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630936"/>
          </a:xfrm>
        </p:spPr>
        <p:txBody>
          <a:bodyPr>
            <a:normAutofit/>
          </a:bodyPr>
          <a:lstStyle/>
          <a:p>
            <a:r>
              <a:rPr lang="en-IN" sz="2200" dirty="0"/>
              <a:t>A Sample Resume From the Dataset: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0F1C7-C6D1-08EB-CAC3-37F7408B3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1" t="22534" r="14888" b="6266"/>
          <a:stretch/>
        </p:blipFill>
        <p:spPr>
          <a:xfrm>
            <a:off x="0" y="2313432"/>
            <a:ext cx="1129284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80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DFD6-7C0D-FE71-C73A-BE203BC6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FE37-0AA9-6D99-DFE3-58E93DEFF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Charactertics of th</a:t>
            </a: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e Dataset: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1. Data Format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Resumes are available in both 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PDF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 and 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 formats.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String format allows for easy data extraction.</a:t>
            </a:r>
          </a:p>
          <a:p>
            <a:pPr lvl="1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2. Feature Set Significance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Datatype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Text (for skills, experience, education, etc.)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Data Scale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Nominal (categorical) and Ordinal (e.g., years of experience)</a:t>
            </a:r>
          </a:p>
          <a:p>
            <a:pPr lvl="1" indent="0" algn="l">
              <a:buNone/>
            </a:pPr>
            <a:endParaRPr lang="en-US" sz="2200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lvl="1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21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5887-123A-6BF7-8EE7-DB8BE357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85216"/>
          </a:xfrm>
        </p:spPr>
        <p:txBody>
          <a:bodyPr>
            <a:normAutofit/>
          </a:bodyPr>
          <a:lstStyle/>
          <a:p>
            <a:r>
              <a:rPr lang="en-IN" sz="3600" b="1" dirty="0"/>
              <a:t>Research Methodology</a:t>
            </a:r>
            <a:endParaRPr lang="en-IN" sz="3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23BA7A-A3A5-5E46-08E7-523C8D341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560615"/>
              </p:ext>
            </p:extLst>
          </p:nvPr>
        </p:nvGraphicFramePr>
        <p:xfrm>
          <a:off x="310896" y="950976"/>
          <a:ext cx="10981944" cy="580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894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8A84-70AE-8A54-9292-0C1D8185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Research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1C8-378B-3A08-3AF2-691EFB58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457200" indent="-457200">
              <a:buAutoNum type="arabicPeriod"/>
            </a:pPr>
            <a:r>
              <a:rPr lang="en-IN" sz="8800" b="1" dirty="0"/>
              <a:t>Data Collection : </a:t>
            </a:r>
            <a:r>
              <a:rPr lang="en-IN" sz="8800" dirty="0"/>
              <a:t>From Kaggle : </a:t>
            </a:r>
            <a:r>
              <a:rPr lang="en-IN" sz="8800" dirty="0">
                <a:hlinkClick r:id="rId2"/>
              </a:rPr>
              <a:t>Resume Dataset</a:t>
            </a:r>
            <a:endParaRPr lang="en-IN" sz="8800" dirty="0"/>
          </a:p>
          <a:p>
            <a:pPr marL="457200" indent="-457200">
              <a:buAutoNum type="arabicPeriod"/>
            </a:pPr>
            <a:endParaRPr lang="en-IN" sz="8800" b="1" dirty="0"/>
          </a:p>
          <a:p>
            <a:pPr marL="457200" indent="-457200">
              <a:buAutoNum type="arabicPeriod"/>
            </a:pPr>
            <a:r>
              <a:rPr lang="en-IN" sz="8800" b="1" dirty="0"/>
              <a:t>Data Preprocessing Techniques: </a:t>
            </a:r>
          </a:p>
          <a:p>
            <a:pPr marL="0" indent="0">
              <a:buNone/>
            </a:pPr>
            <a:r>
              <a:rPr lang="en-IN" sz="7200" b="1" u="sng" dirty="0">
                <a:solidFill>
                  <a:srgbClr val="111111"/>
                </a:solidFill>
                <a:highlight>
                  <a:srgbClr val="FFFFFF"/>
                </a:highlight>
              </a:rPr>
              <a:t>W</a:t>
            </a:r>
            <a:r>
              <a:rPr lang="en-IN" sz="7200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hat is Data Preprocessing?</a:t>
            </a:r>
          </a:p>
          <a:p>
            <a:pPr marL="0" indent="0">
              <a:buNone/>
            </a:pPr>
            <a:r>
              <a:rPr lang="en-US" sz="7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Definition</a:t>
            </a:r>
            <a:r>
              <a:rPr lang="en-US" sz="7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Data preprocessing refers to the </a:t>
            </a:r>
            <a:r>
              <a:rPr lang="en-US" sz="7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cleaning</a:t>
            </a:r>
            <a:r>
              <a:rPr lang="en-US" sz="7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, </a:t>
            </a:r>
            <a:r>
              <a:rPr lang="en-US" sz="7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transforming</a:t>
            </a:r>
            <a:r>
              <a:rPr lang="en-US" sz="7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, and </a:t>
            </a:r>
            <a:r>
              <a:rPr lang="en-US" sz="7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organizing</a:t>
            </a:r>
            <a:r>
              <a:rPr lang="en-US" sz="7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 of raw data before it is used for analysis or model training.</a:t>
            </a:r>
          </a:p>
          <a:p>
            <a:pPr marL="0" indent="0" algn="l">
              <a:buNone/>
            </a:pPr>
            <a:r>
              <a:rPr lang="en-US" sz="7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Explanation</a:t>
            </a:r>
            <a:r>
              <a:rPr lang="en-US" sz="7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7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Cleaning</a:t>
            </a:r>
            <a:r>
              <a:rPr lang="en-US" sz="7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Removing inconsistencies, missing values, and noise from the dataset.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7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Transforming</a:t>
            </a:r>
            <a:r>
              <a:rPr lang="en-US" sz="7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Standardizing or normalizing features to a common scale.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7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Organizing</a:t>
            </a:r>
            <a:r>
              <a:rPr lang="en-US" sz="7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Structuring data for efficient processing</a:t>
            </a:r>
            <a:r>
              <a:rPr lang="en-US" sz="88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.</a:t>
            </a:r>
          </a:p>
          <a:p>
            <a:pPr marL="0" indent="0">
              <a:buNone/>
            </a:pPr>
            <a:endParaRPr lang="en-IN" sz="2400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AutoNum type="arabicPeriod"/>
            </a:pPr>
            <a:endParaRPr lang="en-IN" sz="2200" b="1" dirty="0"/>
          </a:p>
          <a:p>
            <a:pPr marL="0" indent="0">
              <a:buNone/>
            </a:pP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4066953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8FDE-4766-D70D-F9DD-814D6366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Data Preprocessing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6BCE-4B5A-E594-2912-EF3772B7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848088" cy="4351337"/>
          </a:xfrm>
        </p:spPr>
        <p:txBody>
          <a:bodyPr>
            <a:normAutofit fontScale="25000" lnSpcReduction="20000"/>
          </a:bodyPr>
          <a:lstStyle/>
          <a:p>
            <a:pPr marL="0" indent="0" algn="l">
              <a:buNone/>
            </a:pPr>
            <a:r>
              <a:rPr lang="en-IN" sz="88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Significance of Data Preprocessing</a:t>
            </a:r>
          </a:p>
          <a:p>
            <a:pPr lvl="2">
              <a:buFont typeface="+mj-lt"/>
              <a:buAutoNum type="arabicPeriod"/>
            </a:pPr>
            <a:r>
              <a:rPr lang="en-IN" sz="6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Noise Reduction</a:t>
            </a:r>
            <a:r>
              <a:rPr lang="en-IN" sz="6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</a:p>
          <a:p>
            <a:pPr marL="1291590" lvl="3" indent="-285750"/>
            <a:r>
              <a:rPr lang="en-IN" sz="6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Problem</a:t>
            </a:r>
            <a:r>
              <a:rPr lang="en-IN" sz="6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Raw data often contains noise, outliers, or irrelevant information.</a:t>
            </a:r>
          </a:p>
          <a:p>
            <a:pPr marL="1291590" lvl="3" indent="-285750"/>
            <a:r>
              <a:rPr lang="en-IN" sz="6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Solution</a:t>
            </a:r>
            <a:r>
              <a:rPr lang="en-IN" sz="6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Data preprocessing helps remove noise, ensuring cleaner and more reliable data for model training.</a:t>
            </a:r>
          </a:p>
          <a:p>
            <a:pPr lvl="2">
              <a:buFont typeface="+mj-lt"/>
              <a:buAutoNum type="arabicPeriod"/>
            </a:pPr>
            <a:r>
              <a:rPr lang="en-IN" sz="6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Handling Missing Values</a:t>
            </a:r>
            <a:r>
              <a:rPr lang="en-IN" sz="6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</a:p>
          <a:p>
            <a:pPr marL="1291590" lvl="3" indent="-285750"/>
            <a:r>
              <a:rPr lang="en-IN" sz="6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Problem</a:t>
            </a:r>
            <a:r>
              <a:rPr lang="en-IN" sz="6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Real-world datasets often have missing values due to various reasons.</a:t>
            </a:r>
          </a:p>
          <a:p>
            <a:pPr marL="1291590" lvl="3" indent="-285750"/>
            <a:r>
              <a:rPr lang="en-IN" sz="6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Solution</a:t>
            </a:r>
            <a:r>
              <a:rPr lang="en-IN" sz="6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Techniques like imputation (replacing missing values with estimates) ensure data completeness.</a:t>
            </a:r>
          </a:p>
          <a:p>
            <a:pPr lvl="2">
              <a:buFont typeface="+mj-lt"/>
              <a:buAutoNum type="arabicPeriod"/>
            </a:pPr>
            <a:r>
              <a:rPr lang="en-IN" sz="6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Feature Scaling</a:t>
            </a:r>
            <a:r>
              <a:rPr lang="en-IN" sz="6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</a:p>
          <a:p>
            <a:pPr marL="1291590" lvl="3" indent="-285750"/>
            <a:r>
              <a:rPr lang="en-IN" sz="6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Problem</a:t>
            </a:r>
            <a:r>
              <a:rPr lang="en-IN" sz="6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Features may have different scales (e.g., salary vs. age), affecting model performance.</a:t>
            </a:r>
          </a:p>
          <a:p>
            <a:pPr marL="1291590" lvl="3" indent="-285750"/>
            <a:r>
              <a:rPr lang="en-IN" sz="6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Solution</a:t>
            </a:r>
            <a:r>
              <a:rPr lang="en-IN" sz="6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Standardizing or normalizing features ensures fair comparisons and stable model behaviour.</a:t>
            </a:r>
          </a:p>
          <a:p>
            <a:pPr lvl="2">
              <a:buFont typeface="+mj-lt"/>
              <a:buAutoNum type="arabicPeriod"/>
            </a:pPr>
            <a:r>
              <a:rPr lang="en-US" sz="6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Text Data Processing</a:t>
            </a:r>
            <a:r>
              <a:rPr lang="en-US" sz="6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</a:p>
          <a:p>
            <a:pPr marL="1291590" lvl="3" indent="-285750"/>
            <a:r>
              <a:rPr lang="en-US" sz="6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Problem</a:t>
            </a:r>
            <a:r>
              <a:rPr lang="en-US" sz="6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Text data (such as resumes) is unstructured and requires special handling.</a:t>
            </a:r>
          </a:p>
          <a:p>
            <a:pPr marL="1291590" lvl="3" indent="-285750"/>
            <a:r>
              <a:rPr lang="en-US" sz="6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Solution</a:t>
            </a:r>
            <a:r>
              <a:rPr lang="en-US" sz="6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Techniques like tokenization, stop word removal, and lemmatization prepare text for analysis.</a:t>
            </a:r>
            <a:endParaRPr lang="en-IN" sz="6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98137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F8D23-F86F-915A-1DFB-1DF7EF1C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Data Preprocessing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E318-F186-BF61-2721-F74DD7C07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20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Preprocessing Techniques Used: </a:t>
            </a:r>
            <a:r>
              <a:rPr lang="en-IN" sz="2200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Text Cleaning</a:t>
            </a:r>
          </a:p>
          <a:p>
            <a:pPr marL="0" indent="0">
              <a:buNone/>
            </a:pPr>
            <a:r>
              <a:rPr lang="en-IN" sz="2200" b="1" u="sng" dirty="0">
                <a:solidFill>
                  <a:srgbClr val="111111"/>
                </a:solidFill>
                <a:highlight>
                  <a:srgbClr val="FFFFFF"/>
                </a:highlight>
              </a:rPr>
              <a:t>What is Text Cleaning?</a:t>
            </a:r>
          </a:p>
          <a:p>
            <a:pPr marL="0" indent="0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Text cleaning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, also known as 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text preprocessing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, is a crucial step in preparing unstructured text data for analysis or machine learning tasks. It involves transforming raw text into a cleaner, more structured format. </a:t>
            </a:r>
          </a:p>
          <a:p>
            <a:pPr marL="0" indent="0">
              <a:buNone/>
            </a:pPr>
            <a:r>
              <a:rPr lang="en-US" sz="2200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Why </a:t>
            </a:r>
            <a:r>
              <a:rPr lang="en-US" sz="2200" b="1" u="sng" dirty="0">
                <a:solidFill>
                  <a:srgbClr val="111111"/>
                </a:solidFill>
                <a:highlight>
                  <a:srgbClr val="FFFFFF"/>
                </a:highlight>
              </a:rPr>
              <a:t>Text Cleaning for our Dataset?</a:t>
            </a:r>
          </a:p>
          <a:p>
            <a:pPr lvl="1"/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Resumes often contain irrelevant information, such as formatting artifacts, special characters, or URLs.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Stop words (common words like “the,” “and,” “in”) don’t contribute much to the meaning.</a:t>
            </a:r>
            <a:br>
              <a:rPr lang="en-US" sz="2200" dirty="0"/>
            </a:br>
            <a:endParaRPr lang="en-US" sz="200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i="0" u="sng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endParaRPr lang="en-IN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557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C4D3-2815-25B8-DFCE-A0F4500F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115568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Data Preprocessing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B3FA2-C4E4-C992-2C57-3BF4302B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645920"/>
            <a:ext cx="9884664" cy="4534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u="sng" dirty="0">
                <a:solidFill>
                  <a:srgbClr val="111111"/>
                </a:solidFill>
                <a:highlight>
                  <a:srgbClr val="FFFFFF"/>
                </a:highlight>
              </a:rPr>
              <a:t>What does Text Cleaning Includes?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1. Tokenization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Splitting text into individual words or tokens.  Tokenization breaks down sentences or paragraphs into smaller units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2. Stop Word Removal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Filtering out common words that don’t carry significant meaning. Stop words (e.g., “the,” “and,” “in”) are frequently occurring words that add little value to text analysis. </a:t>
            </a:r>
          </a:p>
          <a:p>
            <a:pPr marL="0" indent="0" algn="l">
              <a:buNone/>
            </a:pP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3. </a:t>
            </a: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Handling Non-ASCII Characters</a:t>
            </a:r>
            <a:r>
              <a:rPr lang="en-IN" sz="2200" dirty="0">
                <a:solidFill>
                  <a:srgbClr val="111111"/>
                </a:solidFill>
                <a:highlight>
                  <a:srgbClr val="FFFFFF"/>
                </a:highlight>
              </a:rPr>
              <a:t>: </a:t>
            </a:r>
            <a:r>
              <a:rPr lang="en-IN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Non-ASCII characters (e.g., emojis, foreign characters) can cause issues during analysis. Removing them ensures compatibility.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4. Dealing with URLs, Mentions, and Hashtags</a:t>
            </a:r>
            <a:r>
              <a:rPr lang="en-US" sz="2200" dirty="0">
                <a:solidFill>
                  <a:srgbClr val="111111"/>
                </a:solidFill>
                <a:highlight>
                  <a:srgbClr val="FFFFFF"/>
                </a:highlight>
              </a:rPr>
              <a:t>: 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These elements are often irrelevant for text analysis and can be safely discarded.</a:t>
            </a:r>
          </a:p>
          <a:p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44670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EB87-491C-D4EA-369E-67B93C82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Data Preprocessing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5B4D-2733-AF04-1F68-5369B753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238744" cy="1152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dirty="0"/>
              <a:t>Cleaning the Text in the Dataset:</a:t>
            </a:r>
          </a:p>
          <a:p>
            <a:pPr marL="0" indent="0">
              <a:buNone/>
            </a:pPr>
            <a:r>
              <a:rPr lang="en-IN" sz="2200" b="1" dirty="0"/>
              <a:t>Code:</a:t>
            </a: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5489A-23A6-AFC6-F421-405A7583C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8" t="23467" r="13638" b="39467"/>
          <a:stretch/>
        </p:blipFill>
        <p:spPr>
          <a:xfrm>
            <a:off x="1097280" y="2834640"/>
            <a:ext cx="8238744" cy="35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07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7AF9-C459-2304-B72D-D4B10CC2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Data Preprocessing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F22A4-667F-E121-C381-94CF935C8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2276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dirty="0"/>
              <a:t>Data Transformation: 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Data transformation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 refers to the process of altering or converting data from its original format into a different representation. For e.g. </a:t>
            </a:r>
            <a:r>
              <a:rPr lang="en-US" sz="2200" dirty="0">
                <a:solidFill>
                  <a:srgbClr val="111111"/>
                </a:solidFill>
                <a:highlight>
                  <a:srgbClr val="FFFFFF"/>
                </a:highlight>
              </a:rPr>
              <a:t>: 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Converting categorical data (e.g., text labels) into numerical representations.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Code:</a:t>
            </a:r>
            <a:r>
              <a:rPr lang="en-US" sz="2200" dirty="0">
                <a:solidFill>
                  <a:srgbClr val="111111"/>
                </a:solidFill>
                <a:highlight>
                  <a:srgbClr val="FFFFFF"/>
                </a:highlight>
              </a:rPr>
              <a:t> </a:t>
            </a: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97984-7BC4-D15D-1117-837B567FB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0" t="33197" r="50655" b="53055"/>
          <a:stretch/>
        </p:blipFill>
        <p:spPr>
          <a:xfrm>
            <a:off x="1261872" y="4005392"/>
            <a:ext cx="8348472" cy="12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4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C250-C0C1-4D2C-5CF2-70F79B6E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Outline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6C147-8C23-74D9-53DA-201383413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200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Dataset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Research 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Limitation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1323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B138-6907-FFEE-B63C-DD23BABB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Data Preprocessing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BFB4-A1AF-4C2C-9C79-1FE81F03C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56233"/>
            <a:ext cx="8595360" cy="53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dirty="0"/>
              <a:t>Comparison between Raw and Pre-processed Data:</a:t>
            </a: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9B8DC-CCB2-4519-0477-AD3B78E11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7" t="48132" r="22223" b="7867"/>
          <a:stretch/>
        </p:blipFill>
        <p:spPr>
          <a:xfrm>
            <a:off x="1261872" y="2551494"/>
            <a:ext cx="9418320" cy="385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3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53E5-7265-AF96-5061-34BDA09E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400" b="1" dirty="0"/>
              <a:t>Research Methodology: 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C5F6-F3BD-CA56-24DC-41712467A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838944" cy="43513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600" b="1" dirty="0"/>
              <a:t>3. Feature Extraction: </a:t>
            </a:r>
          </a:p>
          <a:p>
            <a:pPr marL="0" indent="0">
              <a:buNone/>
            </a:pPr>
            <a:r>
              <a:rPr lang="en-IN" sz="26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What is Feature Extraction?</a:t>
            </a:r>
          </a:p>
          <a:p>
            <a:pPr marL="274320" lvl="1" indent="0">
              <a:buNone/>
            </a:pPr>
            <a:r>
              <a:rPr lang="en-US" sz="240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Feature extraction is the process of transforming raw data (such as text, images, or signals) into a reduced set of meaningful features. extract relevant information from the original data while reducing dimensionality.</a:t>
            </a:r>
          </a:p>
          <a:p>
            <a:pPr marL="0" indent="0">
              <a:buNone/>
            </a:pPr>
            <a:r>
              <a:rPr lang="en-US" sz="26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Why Feature Extraction on a Resume Dataset?</a:t>
            </a:r>
          </a:p>
          <a:p>
            <a:pPr lvl="1"/>
            <a:r>
              <a:rPr lang="en-US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High Dimensionality</a:t>
            </a:r>
            <a:r>
              <a:rPr lang="en-US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Resume datasets often contain numerous features </a:t>
            </a:r>
            <a:endParaRPr lang="en-US" sz="2400" b="1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lvl="1"/>
            <a:r>
              <a:rPr lang="en-US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Simplify Representation</a:t>
            </a:r>
            <a:r>
              <a:rPr lang="en-US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Feature extraction condenses this information into a more manageable form.</a:t>
            </a:r>
          </a:p>
          <a:p>
            <a:pPr lvl="1"/>
            <a:r>
              <a:rPr lang="en-US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Enhance Model Performance</a:t>
            </a:r>
            <a:r>
              <a:rPr lang="en-US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Extracted features improve model accuracy and generalization</a:t>
            </a:r>
            <a:r>
              <a:rPr lang="en-US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0" indent="0">
              <a:buNone/>
            </a:pPr>
            <a:endParaRPr lang="en-US" sz="2400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74320" lvl="1" indent="0">
              <a:buNone/>
            </a:pPr>
            <a:endParaRPr lang="en-IN" sz="200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3140323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BE21-E729-6D3B-E8FC-28D4C78A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400" b="1" dirty="0"/>
              <a:t>Research Methodology: Feature Extraction</a:t>
            </a:r>
            <a:endParaRPr lang="en-IN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97DC-E476-A7D2-613F-23199643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Significance of Feature Extraction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Improved Model Efficiency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Fewer features mean faster training and prediction.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Noise Reduction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Extracted features focus on relevant information, reducing noise.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Interpretability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Simplified features are easier to understand and explain.</a:t>
            </a:r>
          </a:p>
          <a:p>
            <a:endParaRPr lang="en-US" sz="220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r>
              <a:rPr lang="en-US" sz="220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Feature Extraction Technique Used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TF-IDF vectorization</a:t>
            </a: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427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BE21-E729-6D3B-E8FC-28D4C78A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400" b="1" dirty="0"/>
              <a:t>Research Methodology: Feature Extraction</a:t>
            </a:r>
            <a:endParaRPr lang="en-IN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97DC-E476-A7D2-613F-23199643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What is TF-IDF?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TF-IDF is a numerical representation of text data that captures the importance of each term within a collection of documents </a:t>
            </a:r>
            <a:r>
              <a:rPr lang="en-IN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(corpus).</a:t>
            </a:r>
            <a:r>
              <a:rPr lang="en-US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It helps transform raw text into feature vectors suitable for machine learning models.</a:t>
            </a:r>
          </a:p>
          <a:p>
            <a:pPr marL="0" indent="0" algn="l">
              <a:buNone/>
            </a:pPr>
            <a:r>
              <a:rPr lang="en-US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It Helps in Feature Extraction: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Feature Representation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Each document is represented as a vector of TF-IDF scores for its terms.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Dimensionality Reduction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TF-IDF reduces the dimensionality of the text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Model Input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These vectors serve as input features for machine learning models.</a:t>
            </a: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773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BE21-E729-6D3B-E8FC-28D4C78A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400" b="1" dirty="0"/>
              <a:t>Research Methodology: Feature Extraction</a:t>
            </a:r>
            <a:endParaRPr lang="en-IN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97DC-E476-A7D2-613F-23199643E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55778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Code: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9A905-D01A-8066-8BB9-CF33090A0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34533" r="11722" b="33734"/>
          <a:stretch/>
        </p:blipFill>
        <p:spPr>
          <a:xfrm>
            <a:off x="1185672" y="2386585"/>
            <a:ext cx="9576816" cy="410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88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B314-F1E6-451C-6BAC-D500A32C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589C-5611-FC29-9A96-D103ED4C3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What is Model Development?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Model development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 refers to the process of creating, training, evaluating, and fine-tuning machine learning models. It is a crucial step in building predictive systems for various tasks, such as classification, regression, clustering, and recommendation.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Resume Data Characteristics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Text-based (resumes, job descriptions).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Multiclass classification (job categories).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Limited features (skills, experience, education).</a:t>
            </a:r>
          </a:p>
          <a:p>
            <a:pPr lvl="1" indent="0" algn="l"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6559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BABC-4FCE-23D8-3121-AABEE68E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6C70-5124-73CD-1C18-F484934D5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Splitting the Dataset:</a:t>
            </a:r>
          </a:p>
          <a:p>
            <a:pPr marL="0" indent="0">
              <a:buNone/>
            </a:pPr>
            <a:r>
              <a:rPr lang="en-IN" sz="2200" dirty="0"/>
              <a:t>We divided our Dataset into training data and testing data in the ratio of 75/25.</a:t>
            </a:r>
          </a:p>
          <a:p>
            <a:pPr marL="0" indent="0">
              <a:buNone/>
            </a:pPr>
            <a:r>
              <a:rPr lang="en-IN" sz="2200" dirty="0"/>
              <a:t>Total Examples: </a:t>
            </a:r>
            <a:r>
              <a:rPr lang="en-IN" sz="2200" b="1" dirty="0"/>
              <a:t>962</a:t>
            </a:r>
          </a:p>
          <a:p>
            <a:pPr marL="0" indent="0">
              <a:buNone/>
            </a:pPr>
            <a:r>
              <a:rPr lang="en-IN" sz="2200" dirty="0"/>
              <a:t>Examples in Training set: </a:t>
            </a:r>
            <a:r>
              <a:rPr lang="en-IN" sz="2200" b="1" dirty="0"/>
              <a:t>721</a:t>
            </a:r>
          </a:p>
          <a:p>
            <a:pPr marL="0" indent="0">
              <a:buNone/>
            </a:pPr>
            <a:r>
              <a:rPr lang="en-IN" sz="2200" dirty="0"/>
              <a:t>Examples in Testing set: </a:t>
            </a:r>
            <a:r>
              <a:rPr lang="en-IN" sz="2200" b="1" dirty="0"/>
              <a:t>241</a:t>
            </a:r>
          </a:p>
          <a:p>
            <a:pPr marL="0" indent="0">
              <a:buNone/>
            </a:pP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D9104-771B-CF02-3EC9-08F8CA43C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7" t="37733" r="15723" b="43734"/>
          <a:stretch/>
        </p:blipFill>
        <p:spPr>
          <a:xfrm>
            <a:off x="813816" y="4909120"/>
            <a:ext cx="9930384" cy="15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8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36CF-8847-299D-FBCE-B09556CE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BD01-359A-D7E3-DEE2-85FC6432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dirty="0"/>
              <a:t>Machine Learning Algorithms implemented in our model:</a:t>
            </a:r>
          </a:p>
          <a:p>
            <a:pPr marL="457200" indent="-457200">
              <a:buAutoNum type="arabicPeriod"/>
            </a:pPr>
            <a:r>
              <a:rPr lang="en-IN" sz="2200" b="1" dirty="0"/>
              <a:t>Naïve Bayes</a:t>
            </a:r>
          </a:p>
          <a:p>
            <a:pPr marL="457200" indent="-457200">
              <a:buAutoNum type="arabicPeriod"/>
            </a:pPr>
            <a:r>
              <a:rPr lang="en-IN" sz="2200" b="1" dirty="0"/>
              <a:t>Support Vector Machine</a:t>
            </a:r>
          </a:p>
          <a:p>
            <a:pPr marL="457200" indent="-457200">
              <a:buAutoNum type="arabicPeriod"/>
            </a:pPr>
            <a:r>
              <a:rPr lang="en-IN" sz="2200" b="1" dirty="0"/>
              <a:t>Logistic Regression</a:t>
            </a:r>
          </a:p>
          <a:p>
            <a:pPr marL="457200" indent="-457200">
              <a:buAutoNum type="arabicPeriod"/>
            </a:pPr>
            <a:r>
              <a:rPr lang="en-IN" sz="2200" b="1" dirty="0"/>
              <a:t>K-Nearest Neighbour</a:t>
            </a:r>
          </a:p>
          <a:p>
            <a:pPr marL="457200" indent="-457200">
              <a:buAutoNum type="arabicPeriod"/>
            </a:pPr>
            <a:r>
              <a:rPr lang="en-IN" sz="2200" b="1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87763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36CF-8847-299D-FBCE-B09556CE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BD01-359A-D7E3-DEE2-85FC6432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42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1. Naive Bayes:</a:t>
            </a:r>
          </a:p>
          <a:p>
            <a:pPr marL="0" indent="0">
              <a:buNone/>
            </a:pPr>
            <a:r>
              <a:rPr lang="en-IN" sz="2200" b="1" dirty="0"/>
              <a:t>Training the model with Naïve Bias: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6836B-DE16-99CA-900E-13BFD01F2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1" t="33867" r="16389" b="24533"/>
          <a:stretch/>
        </p:blipFill>
        <p:spPr>
          <a:xfrm>
            <a:off x="1054608" y="3154680"/>
            <a:ext cx="969264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37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1. Naive Bayes: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Why Naïve Bayes for our Model?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1.</a:t>
            </a: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Independence Assumption</a:t>
            </a:r>
            <a:r>
              <a:rPr lang="en-IN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Naive Bayes assumes that </a:t>
            </a:r>
            <a:r>
              <a:rPr lang="en-US" sz="220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each feature is independent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 of others, given the class label.</a:t>
            </a:r>
          </a:p>
          <a:p>
            <a:pPr marL="0" indent="0" algn="l">
              <a:buNone/>
            </a:pPr>
            <a:r>
              <a:rPr lang="en-IN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2. </a:t>
            </a: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Text Classification</a:t>
            </a:r>
            <a:r>
              <a:rPr lang="en-IN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Resumes contain high-dimensional text features. Each word represents a feature.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3. </a:t>
            </a: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Speed and Simplicity</a:t>
            </a:r>
            <a:r>
              <a:rPr lang="en-IN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It’s fast and makes predictions easily, even with high-dimensional data. For real-world applications requiring quick responses.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49066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1E89-D3B2-B137-794F-E73C6645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2" y="365760"/>
            <a:ext cx="9738360" cy="1325562"/>
          </a:xfrm>
        </p:spPr>
        <p:txBody>
          <a:bodyPr>
            <a:normAutofit/>
          </a:bodyPr>
          <a:lstStyle/>
          <a:p>
            <a:r>
              <a:rPr lang="en-IN" sz="3600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EF88-5D2D-64B5-8982-2143C264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152" y="1828800"/>
            <a:ext cx="9738360" cy="1600200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Why Resume Analyzer?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Career Opportunities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In today’s competitive job market, a well-crafted resume is crucial for landing interviews. However, manually reviewing hundreds of resumes is time-consuming for recruiters.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endParaRPr lang="en-IN" sz="2200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AC217-1D5D-84A2-3085-05C6E60A6F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336" y="3501390"/>
            <a:ext cx="5483175" cy="29908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08EA6E-6713-67FA-DEBD-3C4CF0766E3F}"/>
              </a:ext>
            </a:extLst>
          </p:cNvPr>
          <p:cNvSpPr txBox="1"/>
          <p:nvPr/>
        </p:nvSpPr>
        <p:spPr>
          <a:xfrm>
            <a:off x="1106424" y="3566478"/>
            <a:ext cx="4007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Machine Learning Solution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By automating resume analysis using machine learning, we can help recruiters quickly identify relevant candidates.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6665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85216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42416"/>
            <a:ext cx="8595360" cy="3328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1. Naive Bayes: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Naive-Bayes Performed on our Model?</a:t>
            </a:r>
          </a:p>
          <a:p>
            <a:pPr marL="0" indent="0" algn="l">
              <a:buNone/>
            </a:pPr>
            <a:r>
              <a:rPr lang="en-US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Cross Validation Scores:</a:t>
            </a:r>
          </a:p>
          <a:p>
            <a:pPr lvl="1"/>
            <a:r>
              <a:rPr lang="en-US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Cross Validation Method Applied: K-folds (K=5)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Cross Validation scores: {0.98,0.97,0.97,0.97,0.95}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Mean Cross Validation scores: 0.9694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Standard deviation of Cross Validation Scores: 0.00944</a:t>
            </a:r>
          </a:p>
          <a:p>
            <a:endParaRPr lang="en-US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FE944-8526-CC7A-5339-43F55C2BB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2" t="30268" r="16556" b="26933"/>
          <a:stretch/>
        </p:blipFill>
        <p:spPr>
          <a:xfrm>
            <a:off x="438912" y="3794760"/>
            <a:ext cx="10616184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73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78993"/>
            <a:ext cx="8595360" cy="1536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1. Naive Bayes: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Naive-Bayes Performed on our Model?</a:t>
            </a:r>
          </a:p>
          <a:p>
            <a:pPr marL="274320" lvl="1" indent="0">
              <a:buNone/>
            </a:pPr>
            <a:r>
              <a:rPr lang="en-US" b="1" u="sng" dirty="0">
                <a:solidFill>
                  <a:srgbClr val="111111"/>
                </a:solidFill>
                <a:highlight>
                  <a:srgbClr val="FFFFFF"/>
                </a:highlight>
              </a:rPr>
              <a:t>Confusion Matrix:</a:t>
            </a:r>
          </a:p>
          <a:p>
            <a:pPr marL="0" indent="0" algn="l">
              <a:buNone/>
            </a:pPr>
            <a:endParaRPr lang="en-US" b="1" i="0" u="sng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BDDF3-F721-AFE2-0A58-187B9351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28" t="25733" r="25473" b="8400"/>
          <a:stretch/>
        </p:blipFill>
        <p:spPr>
          <a:xfrm>
            <a:off x="2203704" y="2240280"/>
            <a:ext cx="7918704" cy="45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93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78992"/>
            <a:ext cx="8595360" cy="2276855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IN" sz="2200" b="1" u="sng" dirty="0"/>
              <a:t>Naive Bayes: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Naive-Bayes Performed on our Model?</a:t>
            </a:r>
          </a:p>
          <a:p>
            <a:pPr marL="274320" lvl="1" indent="0">
              <a:buNone/>
            </a:pPr>
            <a:r>
              <a:rPr lang="en-US" b="1" u="sng" dirty="0">
                <a:solidFill>
                  <a:srgbClr val="111111"/>
                </a:solidFill>
                <a:highlight>
                  <a:srgbClr val="FFFFFF"/>
                </a:highlight>
              </a:rPr>
              <a:t>Calculating the Training and Testing Scores: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Training score: 0.98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Testing score: 0.96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Code:</a:t>
            </a: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2D5EE-D5C7-10C4-13C2-2F2E0081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3182112"/>
            <a:ext cx="10213848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32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3" y="365760"/>
            <a:ext cx="9966959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3" y="1078992"/>
            <a:ext cx="6428231" cy="5221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1. Naive Bayes: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Naive-Bayes Performed on our Model?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Performance Measures: 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Accuracy: 0.96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Precision: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Recall: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F1-Score: 0.96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Specificity: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G1-measure: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False Positive Rate: 0.0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	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AFB102-96A6-99FD-6D08-E86F9DFF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104" y="2157984"/>
            <a:ext cx="6812279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1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3" y="365760"/>
            <a:ext cx="9966959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3" y="1078992"/>
            <a:ext cx="9966959" cy="5221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1. Naive Bayes: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Naive-Bayes Performed on our Model?</a:t>
            </a:r>
          </a:p>
          <a:p>
            <a:pPr marL="0" indent="0" algn="l">
              <a:buNone/>
            </a:pPr>
            <a:r>
              <a:rPr lang="en-US" b="1" u="sng" dirty="0">
                <a:solidFill>
                  <a:srgbClr val="111111"/>
                </a:solidFill>
                <a:highlight>
                  <a:srgbClr val="FFFFFF"/>
                </a:highlight>
              </a:rPr>
              <a:t>Performances through graphs:</a:t>
            </a:r>
            <a:endParaRPr lang="en-US" b="1" i="0" u="sng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	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004CD-79E2-8559-BF8F-DCE977C2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615184"/>
            <a:ext cx="10323576" cy="40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55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36CF-8847-299D-FBCE-B09556CE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BD01-359A-D7E3-DEE2-85FC6432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42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2. K-Nearest Neighbour:</a:t>
            </a:r>
          </a:p>
          <a:p>
            <a:pPr marL="0" indent="0">
              <a:buNone/>
            </a:pPr>
            <a:r>
              <a:rPr lang="en-IN" sz="2200" b="1" dirty="0"/>
              <a:t>Training the model with KNN: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32754-90A2-9F98-65B2-74D41FA6D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" y="2770633"/>
            <a:ext cx="991209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2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473184" cy="476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2. K-Nearest Neighbour:</a:t>
            </a:r>
          </a:p>
          <a:p>
            <a:pPr marL="0" indent="0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Why </a:t>
            </a:r>
            <a:r>
              <a:rPr lang="en-IN" sz="2200" b="1" dirty="0"/>
              <a:t>K-Nearest Neighbour 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for our Model?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1.</a:t>
            </a: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Small Dataset Compatibility</a:t>
            </a:r>
            <a:r>
              <a:rPr lang="en-IN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IN" sz="2200" dirty="0">
                <a:solidFill>
                  <a:srgbClr val="111111"/>
                </a:solidFill>
                <a:highlight>
                  <a:srgbClr val="FFFFFF"/>
                </a:highlight>
              </a:rPr>
              <a:t> 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KNN performs well with</a:t>
            </a:r>
            <a:r>
              <a:rPr lang="en-US" sz="220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 small datasets.</a:t>
            </a: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IN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2. </a:t>
            </a: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Parameter Tuning </a:t>
            </a:r>
            <a:r>
              <a:rPr lang="en-IN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KNN can be easily tuned to improve accuracy. Choosing the right value of 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k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 (number of neighbors) is essential for better results.</a:t>
            </a:r>
          </a:p>
          <a:p>
            <a:pPr marL="0" indent="0" algn="l">
              <a:buNone/>
            </a:pP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3. </a:t>
            </a: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Versatility: 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KNN can be applied to both </a:t>
            </a:r>
            <a:r>
              <a:rPr lang="en-US" sz="220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classification and regression problems</a:t>
            </a: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997521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85216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42416"/>
            <a:ext cx="8595360" cy="3108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2. K-Nearest Neighbour: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</a:t>
            </a: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K-Nearest Neighbor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Performed on our Model?</a:t>
            </a:r>
          </a:p>
          <a:p>
            <a:pPr marL="0" indent="0" algn="l">
              <a:buNone/>
            </a:pPr>
            <a:r>
              <a:rPr lang="en-US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Cross Validation Scores:</a:t>
            </a:r>
          </a:p>
          <a:p>
            <a:pPr lvl="1"/>
            <a:r>
              <a:rPr lang="en-US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Cross Validation Method Applied: K-folds (K=5)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Cross Validation scores: {1.0,0.94,0.93,0.97,0.97}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Mean Cross Validation scores: 0.9627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Standard deviation of Cross Validation Scores: 0.0223</a:t>
            </a:r>
          </a:p>
          <a:p>
            <a:endParaRPr lang="en-US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1A455-E96A-AB47-4D39-3050DF09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3712464"/>
            <a:ext cx="10012680" cy="29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51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78993"/>
            <a:ext cx="8595360" cy="1536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2. K-Nearest Neighbour: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</a:t>
            </a: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K-Nearest Neighbor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Performed on our Model?</a:t>
            </a:r>
          </a:p>
          <a:p>
            <a:pPr marL="274320" lvl="1" indent="0">
              <a:buNone/>
            </a:pPr>
            <a:r>
              <a:rPr lang="en-US" b="1" u="sng" dirty="0">
                <a:solidFill>
                  <a:srgbClr val="111111"/>
                </a:solidFill>
                <a:highlight>
                  <a:srgbClr val="FFFFFF"/>
                </a:highlight>
              </a:rPr>
              <a:t>Confusion Matrix:</a:t>
            </a:r>
          </a:p>
          <a:p>
            <a:pPr marL="0" indent="0" algn="l">
              <a:buNone/>
            </a:pPr>
            <a:endParaRPr lang="en-US" b="1" i="0" u="sng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C9593-E2E5-5DEB-627C-2A8086F5E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13" y="2221992"/>
            <a:ext cx="9805415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0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78992"/>
            <a:ext cx="8595360" cy="22768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200" b="1" u="sng" dirty="0"/>
              <a:t>2. K-Nearest Neighbour: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</a:t>
            </a: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K-Nearest Neighbor 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Performed on our Model?</a:t>
            </a:r>
          </a:p>
          <a:p>
            <a:pPr marL="274320" lvl="1" indent="0">
              <a:buNone/>
            </a:pPr>
            <a:r>
              <a:rPr lang="en-US" b="1" u="sng" dirty="0">
                <a:solidFill>
                  <a:srgbClr val="111111"/>
                </a:solidFill>
                <a:highlight>
                  <a:srgbClr val="FFFFFF"/>
                </a:highlight>
              </a:rPr>
              <a:t>Calculating the Training and Testing Scores: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Training score: 0.99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Testing score: 0.98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Code:</a:t>
            </a: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7493C-C7B9-0F17-0055-22A499FD7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355848"/>
            <a:ext cx="9390888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7F33-B836-3187-445C-880126ED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Motivation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C7632-D5B5-E457-8503-73B1E4923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What Motivated Us?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Industry Trends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The rise of AI and automation has transformed recruitment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Personal Experience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As second-year software engineering students, we’ve personally faced the daunting task of tailoring our resumes for internships and jobs.</a:t>
            </a:r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Impact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Our project has the potential to impact both job seekers and recruiters. </a:t>
            </a:r>
          </a:p>
          <a:p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NLP Advancements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Recent advancements in natural language processing (NLP) allow us to extract valuable information from resumes, including skills, experience, and education.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8356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3" y="365760"/>
            <a:ext cx="9966959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3" y="1078992"/>
            <a:ext cx="6428231" cy="5221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2. K-Nearest Neighbours: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</a:t>
            </a: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KNN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Performed on our Model?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Performance Measures: 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Accuracy: 0.98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Precision: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Recall: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F1-Score: 0.98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Specificity: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G1-measure: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False Positive Rate: 0.0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	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C21A8-2EDC-B333-665E-D40F87047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65" y="2057400"/>
            <a:ext cx="7034782" cy="46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3" y="365760"/>
            <a:ext cx="9966959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3" y="1078992"/>
            <a:ext cx="9966959" cy="5221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2. K-Nearest Neighbour: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</a:t>
            </a: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K-Nearest Neighbor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Performed on our Model?</a:t>
            </a:r>
          </a:p>
          <a:p>
            <a:pPr marL="0" indent="0" algn="l">
              <a:buNone/>
            </a:pPr>
            <a:r>
              <a:rPr lang="en-US" b="1" u="sng" dirty="0">
                <a:solidFill>
                  <a:srgbClr val="111111"/>
                </a:solidFill>
                <a:highlight>
                  <a:srgbClr val="FFFFFF"/>
                </a:highlight>
              </a:rPr>
              <a:t>Performances through graphs:</a:t>
            </a:r>
            <a:endParaRPr lang="en-US" b="1" i="0" u="sng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	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F3322-ED01-F7B7-FDCD-640C50FB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663581"/>
            <a:ext cx="10107167" cy="401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2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36CF-8847-299D-FBCE-B09556CE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BD01-359A-D7E3-DEE2-85FC6432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42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3. Support Vector Machine:</a:t>
            </a:r>
          </a:p>
          <a:p>
            <a:pPr marL="0" indent="0">
              <a:buNone/>
            </a:pPr>
            <a:r>
              <a:rPr lang="en-IN" sz="2200" b="1" dirty="0"/>
              <a:t>Training the model with SVM: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56074-EE13-9838-B4E3-412C8932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4" y="2929393"/>
            <a:ext cx="976732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04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473184" cy="476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3. Support Vector Machine:</a:t>
            </a:r>
          </a:p>
          <a:p>
            <a:pPr marL="0" indent="0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Why </a:t>
            </a: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SVM</a:t>
            </a:r>
            <a:r>
              <a:rPr lang="en-IN" sz="2200" b="1" dirty="0"/>
              <a:t> 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for our Model?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1.</a:t>
            </a: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Effective in High-Dimensional Spaces </a:t>
            </a:r>
            <a:r>
              <a:rPr lang="en-IN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IN" sz="2200" dirty="0">
                <a:solidFill>
                  <a:srgbClr val="111111"/>
                </a:solidFill>
                <a:highlight>
                  <a:srgbClr val="FFFFFF"/>
                </a:highlight>
              </a:rPr>
              <a:t> </a:t>
            </a:r>
            <a:r>
              <a:rPr lang="en-US" sz="2200" b="0" i="0" dirty="0">
                <a:effectLst/>
                <a:highlight>
                  <a:srgbClr val="FFFFFF"/>
                </a:highlight>
              </a:rPr>
              <a:t>SVM generalizes well in high-dimensional spaces, making it suitable for text-based data like resumes</a:t>
            </a: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IN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2. </a:t>
            </a: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Memory Efficiency </a:t>
            </a:r>
            <a:r>
              <a:rPr lang="en-IN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SVM uses a subset of training points (called 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support vectors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) in the decision function </a:t>
            </a:r>
            <a:r>
              <a:rPr lang="en-US" sz="2200" b="0" i="0" dirty="0">
                <a:effectLst/>
                <a:highlight>
                  <a:srgbClr val="FFFFFF"/>
                </a:highlight>
              </a:rPr>
              <a:t>This memory-efficient approach allows SVM to handle large datasets.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3. Non-Linear Classification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-US" sz="2200" dirty="0">
                <a:solidFill>
                  <a:srgbClr val="111111"/>
                </a:solidFill>
                <a:highlight>
                  <a:srgbClr val="FFFFFF"/>
                </a:highlight>
              </a:rPr>
              <a:t>S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VM can handle non-linear classification tasks. It finds optimal hyperplanes even when the decision boundary is not a straight line.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2451164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85216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42416"/>
            <a:ext cx="8595360" cy="3108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3. Support Vector Machine: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SVM Performed on our Model?</a:t>
            </a:r>
          </a:p>
          <a:p>
            <a:pPr marL="0" indent="0" algn="l">
              <a:buNone/>
            </a:pPr>
            <a:r>
              <a:rPr lang="en-US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Cross Validation Scores:</a:t>
            </a:r>
          </a:p>
          <a:p>
            <a:pPr lvl="1"/>
            <a:r>
              <a:rPr lang="en-US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Cross Validation Method Applied: K-folds (K=5)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Cross Validation scores: {1.0,0.99,0.99,0.99,0.99}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Mean Cross Validation scores: 0.9944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Standard deviation of Cross Validation Scores: 0.0027</a:t>
            </a:r>
          </a:p>
          <a:p>
            <a:endParaRPr lang="en-US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709B8-43ED-96F6-CB2B-94F57318B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543044"/>
            <a:ext cx="9692640" cy="323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6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78992"/>
            <a:ext cx="8595360" cy="22768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200" b="1" u="sng" dirty="0"/>
              <a:t>3. Support vector Machine: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SVM Performed on our Model?</a:t>
            </a:r>
          </a:p>
          <a:p>
            <a:pPr marL="274320" lvl="1" indent="0">
              <a:buNone/>
            </a:pPr>
            <a:r>
              <a:rPr lang="en-US" b="1" u="sng" dirty="0">
                <a:solidFill>
                  <a:srgbClr val="111111"/>
                </a:solidFill>
                <a:highlight>
                  <a:srgbClr val="FFFFFF"/>
                </a:highlight>
              </a:rPr>
              <a:t>Calculating the Training and Testing Scores: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Training score: 1.0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Testing score: 0.9917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Code:</a:t>
            </a: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3CD63-BD7A-8D6E-1D1C-3EC20420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1" y="3355846"/>
            <a:ext cx="9793225" cy="30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9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3" y="365760"/>
            <a:ext cx="9966959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3" y="1078992"/>
            <a:ext cx="6428231" cy="5221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3. Support Vector Machine: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SVM Performed on our Model?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Performance Measures: 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Accuracy: 0.966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Precision: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Recall: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F1-Score: 0.967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Specificity: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G1-measure: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False Positive Rate: 0.0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	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621B1-C2D3-A9A1-F11A-B3A58F3E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15" y="2139696"/>
            <a:ext cx="6793993" cy="44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14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36CF-8847-299D-FBCE-B09556CE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BD01-359A-D7E3-DEE2-85FC6432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42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4. Logistic Regression:</a:t>
            </a:r>
          </a:p>
          <a:p>
            <a:pPr marL="0" indent="0">
              <a:buNone/>
            </a:pPr>
            <a:r>
              <a:rPr lang="en-IN" sz="2200" b="1" dirty="0"/>
              <a:t>Training the model with Logistic Regression: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5FA14-E52E-E5AA-1A5E-5023E3081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23" y="2871217"/>
            <a:ext cx="8350709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4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473184" cy="476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4.  Logistic Regression:</a:t>
            </a:r>
          </a:p>
          <a:p>
            <a:pPr marL="0" indent="0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Why </a:t>
            </a: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Logistic Regression</a:t>
            </a:r>
            <a:r>
              <a:rPr lang="en-IN" sz="2200" b="1" dirty="0"/>
              <a:t> 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for our Model?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Interpretability and Simplicity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Logistic regression is </a:t>
            </a:r>
            <a:r>
              <a:rPr lang="en-US" sz="220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easy to implement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 and interpret.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Probabilistic View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Logistic regression predicts probabilities using the </a:t>
            </a:r>
            <a:r>
              <a:rPr lang="en-US" sz="220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Sigmoid function</a:t>
            </a:r>
            <a:r>
              <a:rPr lang="en-US" sz="2200" dirty="0">
                <a:solidFill>
                  <a:srgbClr val="111111"/>
                </a:solidFill>
                <a:highlight>
                  <a:srgbClr val="FFFFFF"/>
                </a:highlight>
              </a:rPr>
              <a:t>. 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The output ranges between 0 and 1, representing class probabilities.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No Assumptions About Data Distribution</a:t>
            </a:r>
            <a:r>
              <a:rPr lang="en-US" sz="2200" dirty="0">
                <a:solidFill>
                  <a:srgbClr val="111111"/>
                </a:solidFill>
                <a:highlight>
                  <a:srgbClr val="FFFFFF"/>
                </a:highlight>
              </a:rPr>
              <a:t>: 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Unlike other algorithms, logistic regression makes </a:t>
            </a:r>
            <a:r>
              <a:rPr lang="en-US" sz="220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no assumptions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 about class distributions in feature space.</a:t>
            </a: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1003819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85216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42416"/>
            <a:ext cx="8595360" cy="3108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4. Logistic Regression: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</a:t>
            </a: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Logistic Regression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Performed on our Model?</a:t>
            </a:r>
          </a:p>
          <a:p>
            <a:pPr marL="0" indent="0" algn="l">
              <a:buNone/>
            </a:pPr>
            <a:r>
              <a:rPr lang="en-US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Cross Validation Scores:</a:t>
            </a:r>
          </a:p>
          <a:p>
            <a:pPr lvl="3"/>
            <a:r>
              <a:rPr lang="en-US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Cross Validation Method Applied: K-folds (K=5)</a:t>
            </a:r>
          </a:p>
          <a:p>
            <a:pPr lvl="3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Cross Validation scores: {1.0,0.986,0.9930,0.9861,0.9861}</a:t>
            </a:r>
          </a:p>
          <a:p>
            <a:pPr lvl="3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Mean Cross Validation scores: 0.9902</a:t>
            </a:r>
          </a:p>
          <a:p>
            <a:pPr lvl="3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Standard deviation of Cross Validation Scores: 0.0055</a:t>
            </a:r>
          </a:p>
          <a:p>
            <a:endParaRPr lang="en-US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C8C94-45A4-2C1F-F774-B58C547AE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096" y="3639312"/>
            <a:ext cx="7635240" cy="3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1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CF36-8524-07F8-8C4B-CAD28E91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32CF-7064-AC70-5B32-0232BB1E0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Problem Statement: 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Traditional resume screening is time-consuming and error-prone. Recruiters struggle to sift through a large volume of resumes to find the right candidates.</a:t>
            </a:r>
            <a:endParaRPr lang="en-IN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IN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Our Project: Resume Analyzer</a:t>
            </a:r>
            <a:r>
              <a:rPr lang="en-IN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: 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Our project, 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Resume Analyzer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, uses machine learning and natural language processing (NLP) to automatically analyze resumes.</a:t>
            </a:r>
            <a:endParaRPr lang="en-IN" sz="2200" b="1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Key Features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Skill Extraction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Identifies relevant skills, certifications, and qualifications.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Experience Assessment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Evaluates work experience and tenure.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Education Highlight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Recognizes educational background and degrees.</a:t>
            </a:r>
          </a:p>
          <a:p>
            <a:pPr marL="0" indent="0">
              <a:buNone/>
            </a:pPr>
            <a:endParaRPr lang="en-IN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IN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647819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78992"/>
            <a:ext cx="8595360" cy="22768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200" b="1" u="sng" dirty="0"/>
              <a:t>4. Logistic Regression: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</a:t>
            </a: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Logistic Regression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Performed on our Model?</a:t>
            </a:r>
          </a:p>
          <a:p>
            <a:pPr marL="274320" lvl="1" indent="0">
              <a:buNone/>
            </a:pPr>
            <a:r>
              <a:rPr lang="en-US" b="1" u="sng" dirty="0">
                <a:solidFill>
                  <a:srgbClr val="111111"/>
                </a:solidFill>
                <a:highlight>
                  <a:srgbClr val="FFFFFF"/>
                </a:highlight>
              </a:rPr>
              <a:t>Calculating the Training and Testing Scores: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Training score: 0.9986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Testing score: 0.9875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Code:</a:t>
            </a: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A0EE3-473A-3611-545B-CC0C0821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27" y="3273552"/>
            <a:ext cx="10644085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6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3" y="365760"/>
            <a:ext cx="9966959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3" y="1078992"/>
            <a:ext cx="6428231" cy="5221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4. Logistic Regression: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</a:t>
            </a:r>
            <a:r>
              <a:rPr lang="en-US" sz="2200" b="1" dirty="0">
                <a:solidFill>
                  <a:srgbClr val="111111"/>
                </a:solidFill>
                <a:highlight>
                  <a:srgbClr val="FFFFFF"/>
                </a:highlight>
              </a:rPr>
              <a:t>Logistic Regression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Performed on our Model?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Performance Measures: 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Accuracy: 0.966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Precision: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Recall: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F1-Score: 0.967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Specificity: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G1-measure: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False Positive Rate: 0.0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	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85A2B-19E1-1FE2-BA8D-59F8EBE9C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0" y="2093976"/>
            <a:ext cx="6748272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78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36CF-8847-299D-FBCE-B09556CE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BD01-359A-D7E3-DEE2-85FC6432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42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5. Random Forest:</a:t>
            </a:r>
          </a:p>
          <a:p>
            <a:pPr marL="0" indent="0">
              <a:buNone/>
            </a:pPr>
            <a:r>
              <a:rPr lang="en-IN" sz="2200" b="1" dirty="0"/>
              <a:t>Training the model with Random Forest: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34F01-6BF4-4E28-3E41-62DB7AB3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6" y="3008695"/>
            <a:ext cx="9619488" cy="35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47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473184" cy="476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5. Random Forest:</a:t>
            </a:r>
          </a:p>
          <a:p>
            <a:pPr marL="0" indent="0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Why Random Forest for our Model?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Handling Complex Data</a:t>
            </a:r>
            <a:r>
              <a:rPr lang="en-US" sz="2200" dirty="0">
                <a:solidFill>
                  <a:srgbClr val="111111"/>
                </a:solidFill>
                <a:highlight>
                  <a:srgbClr val="FFFFFF"/>
                </a:highlight>
              </a:rPr>
              <a:t> 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Resumes can be complex, with varying formats, keywords, and structures. Random Forest handles such complexity effectively by aggregating insights from different trees.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Reducing Overfitting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Overfitting occurs when a model learns noise from the training data. Random Forest introduces randomness by using subsets of data and features for each tree, reducing the risk of overfitting.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Stability and Precision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The collaborative decision-making process among multiple trees provides stable and precise results.</a:t>
            </a: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359230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85216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42416"/>
            <a:ext cx="8595360" cy="3108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5. Random Forest: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Random Forest Performed on our Model?</a:t>
            </a:r>
          </a:p>
          <a:p>
            <a:pPr marL="0" indent="0" algn="l">
              <a:buNone/>
            </a:pPr>
            <a:r>
              <a:rPr lang="en-US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Cross Validation Scores:</a:t>
            </a:r>
          </a:p>
          <a:p>
            <a:pPr lvl="2"/>
            <a:r>
              <a:rPr lang="en-US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Cross Validation Method Applied: K-folds (K=5)</a:t>
            </a:r>
          </a:p>
          <a:p>
            <a:pPr lvl="2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Cross Validation scores: {1.0,0.9930,0.9791,0.9930,0.9930}</a:t>
            </a:r>
          </a:p>
          <a:p>
            <a:pPr lvl="2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Mean Cross Validation scores: 0.9916	</a:t>
            </a:r>
          </a:p>
          <a:p>
            <a:pPr lvl="2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Standard deviation of Cross Validation Scores: 0.0068</a:t>
            </a:r>
          </a:p>
          <a:p>
            <a:endParaRPr lang="en-US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C23C7-CA88-97B3-2594-1066EB32E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3602736"/>
            <a:ext cx="10122408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54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78993"/>
            <a:ext cx="8595360" cy="1536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5. Random Forest: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Random Forest Performed on our Model?</a:t>
            </a:r>
          </a:p>
          <a:p>
            <a:pPr marL="274320" lvl="1" indent="0">
              <a:buNone/>
            </a:pPr>
            <a:r>
              <a:rPr lang="en-US" b="1" u="sng" dirty="0">
                <a:solidFill>
                  <a:srgbClr val="111111"/>
                </a:solidFill>
                <a:highlight>
                  <a:srgbClr val="FFFFFF"/>
                </a:highlight>
              </a:rPr>
              <a:t>Confusion Matrix:</a:t>
            </a:r>
          </a:p>
          <a:p>
            <a:pPr marL="0" indent="0" algn="l">
              <a:buNone/>
            </a:pPr>
            <a:endParaRPr lang="en-US" b="1" i="0" u="sng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34F1E-C2C8-0C65-8E52-4D80236A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2212848"/>
            <a:ext cx="10003536" cy="46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45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078992"/>
            <a:ext cx="8595360" cy="22768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200" b="1" u="sng" dirty="0"/>
              <a:t>5. Random Forest: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Random Forest Performed on our Model?</a:t>
            </a:r>
          </a:p>
          <a:p>
            <a:pPr marL="274320" lvl="1" indent="0">
              <a:buNone/>
            </a:pPr>
            <a:r>
              <a:rPr lang="en-US" b="1" u="sng" dirty="0">
                <a:solidFill>
                  <a:srgbClr val="111111"/>
                </a:solidFill>
                <a:highlight>
                  <a:srgbClr val="FFFFFF"/>
                </a:highlight>
              </a:rPr>
              <a:t>Calculating the Training and Testing Scores: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Training score: 1.0</a:t>
            </a:r>
          </a:p>
          <a:p>
            <a:pPr lvl="1"/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</a:rPr>
              <a:t>Testing score: 0.9917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b="1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Code:</a:t>
            </a: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D3266-52F3-A342-C600-2AD032B2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50" y="3429000"/>
            <a:ext cx="8843162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6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3" y="365760"/>
            <a:ext cx="9966959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3" y="1078992"/>
            <a:ext cx="6428231" cy="5221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5. Random Forest: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Random Forest Performed on our Model?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Performance Measures: 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Accuracy: 0.9917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Precision: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Recall: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F1-Score: 0.9915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Specificity: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G1-measure: 1.0</a:t>
            </a:r>
          </a:p>
          <a:p>
            <a:pPr marL="617220" lvl="1" indent="-342900"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</a:rPr>
              <a:t>False Positive Rate: 0.0</a:t>
            </a: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	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48B64-78F5-6D12-A371-3EC0A5D2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65" y="2057400"/>
            <a:ext cx="7034782" cy="46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66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2958-1852-175B-9D30-A45EA28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3" y="365760"/>
            <a:ext cx="9966959" cy="649224"/>
          </a:xfrm>
        </p:spPr>
        <p:txBody>
          <a:bodyPr>
            <a:normAutofit/>
          </a:bodyPr>
          <a:lstStyle/>
          <a:p>
            <a:r>
              <a:rPr lang="en-IN" sz="3300" b="1" dirty="0"/>
              <a:t>Research Methodology: Model Development</a:t>
            </a:r>
            <a:endParaRPr lang="en-I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DFD-45BC-8042-7D95-DB38C20BD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3" y="1078992"/>
            <a:ext cx="9966959" cy="5221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u="sng" dirty="0"/>
              <a:t>5. Random Forest:</a:t>
            </a: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Random Forest Performed on our Model?</a:t>
            </a:r>
          </a:p>
          <a:p>
            <a:pPr marL="0" indent="0" algn="l">
              <a:buNone/>
            </a:pPr>
            <a:r>
              <a:rPr lang="en-US" b="1" u="sng" dirty="0">
                <a:solidFill>
                  <a:srgbClr val="111111"/>
                </a:solidFill>
                <a:highlight>
                  <a:srgbClr val="FFFFFF"/>
                </a:highlight>
              </a:rPr>
              <a:t>Performances through graphs:</a:t>
            </a:r>
            <a:endParaRPr lang="en-US" b="1" i="0" u="sng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	</a:t>
            </a:r>
          </a:p>
          <a:p>
            <a:pPr lvl="1"/>
            <a:endParaRPr lang="en-US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endParaRPr lang="en-US" sz="22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IN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C201A-CB33-748B-D333-FBA33B5D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2569464"/>
            <a:ext cx="10512138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685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85420-E98F-18D1-4B89-60EDE5D4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A71E3E-22F0-E2F1-2A9C-D122F4E2F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44177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765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FBCD-6B89-79FF-209D-F5E90D2F3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7" y="365760"/>
            <a:ext cx="10390985" cy="1048370"/>
          </a:xfrm>
        </p:spPr>
        <p:txBody>
          <a:bodyPr/>
          <a:lstStyle/>
          <a:p>
            <a:r>
              <a:rPr lang="en-IN" sz="4400" b="1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09FA-63B7-F71D-D674-0E5F0426F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27" y="1414130"/>
            <a:ext cx="10792046" cy="544387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sz="8800" b="1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IN" sz="8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Real-World Challenges</a:t>
            </a:r>
          </a:p>
          <a:p>
            <a:r>
              <a:rPr lang="en-US" sz="8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Volume Overload</a:t>
            </a:r>
            <a:r>
              <a:rPr lang="en-US" sz="8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Recruiters receive hundreds of resumes for a single job posting. Manually reviewing each one is impractical.</a:t>
            </a:r>
          </a:p>
          <a:p>
            <a:r>
              <a:rPr lang="en-US" sz="8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Hidden Gems</a:t>
            </a:r>
            <a:r>
              <a:rPr lang="en-US" sz="8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Talented candidates often get overlooked due to time constraints or biased screening.</a:t>
            </a:r>
          </a:p>
          <a:p>
            <a:r>
              <a:rPr lang="en-US" sz="8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Matching Complexity</a:t>
            </a:r>
            <a:r>
              <a:rPr lang="en-US" sz="8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Finding the right fit involves aligning job requirements with candidate profiles.</a:t>
            </a:r>
          </a:p>
          <a:p>
            <a:pPr marL="0" indent="0" algn="l">
              <a:buNone/>
            </a:pPr>
            <a:r>
              <a:rPr lang="en-US" sz="8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How We Solve Them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Efficiency</a:t>
            </a:r>
            <a:r>
              <a:rPr lang="en-US" sz="8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Resume Analyzer automates the initial screening process, saving recruiters valuable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Fairness</a:t>
            </a:r>
            <a:r>
              <a:rPr lang="en-US" sz="8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Our system ensures equal opportunities for all applicants.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Precision</a:t>
            </a:r>
            <a:r>
              <a:rPr lang="en-US" sz="8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Our model identifies relevant candidates more accurately, improving the quality of shortlisted resumes.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43519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2F34-BF3B-21B1-56FC-C7C940556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124F-1AA0-AEE7-4F84-661887E3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Data Sparsity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The dataset contains only 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962 examples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, which might limit the model’s ability to generalize well to unseen data. More diverse and extensive data could improve performance.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Overfitting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Achieving high accuracy, precision, and recall on the training data (e.g., </a:t>
            </a: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Precision = 1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) doesn’t guarantee similar performance on new data.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Limited Features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The dataset includes only two columns (Category and Resume). Additional features related to skills, experience, or education could enhance model performance.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Scalability</a:t>
            </a: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: As the dataset grows, the model’s performance may change. Consider evaluating its scalability as more data becomes available.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3031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69DF-97C8-FFEB-248D-CA007D89F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68680"/>
          </a:xfrm>
        </p:spPr>
        <p:txBody>
          <a:bodyPr>
            <a:normAutofit/>
          </a:bodyPr>
          <a:lstStyle/>
          <a:p>
            <a:r>
              <a:rPr lang="en-IN" sz="3600" b="1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65A3-E6CC-C1CE-B780-E6C8CDDD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408176"/>
            <a:ext cx="9692640" cy="4771961"/>
          </a:xfrm>
        </p:spPr>
        <p:txBody>
          <a:bodyPr>
            <a:normAutofit/>
          </a:bodyPr>
          <a:lstStyle/>
          <a:p>
            <a:r>
              <a:rPr lang="en-IN" sz="2200" b="1" dirty="0"/>
              <a:t>Name of the Dataset: </a:t>
            </a:r>
            <a:r>
              <a:rPr lang="en-IN" sz="220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Resume Dataset</a:t>
            </a:r>
          </a:p>
          <a:p>
            <a:r>
              <a:rPr lang="en-IN" sz="2200" b="1" dirty="0">
                <a:solidFill>
                  <a:srgbClr val="202124"/>
                </a:solidFill>
                <a:highlight>
                  <a:srgbClr val="FFFFFF"/>
                </a:highlight>
              </a:rPr>
              <a:t>Source: </a:t>
            </a:r>
            <a:r>
              <a:rPr lang="en-IN" sz="2200" b="1" dirty="0">
                <a:solidFill>
                  <a:srgbClr val="202124"/>
                </a:solidFill>
                <a:highlight>
                  <a:srgbClr val="FFFFFF"/>
                </a:highlight>
                <a:hlinkClick r:id="rId2"/>
              </a:rPr>
              <a:t>Resume Dataset</a:t>
            </a:r>
            <a:r>
              <a:rPr lang="en-IN" sz="2200" b="1" dirty="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lang="en-IN" sz="2200" dirty="0">
                <a:solidFill>
                  <a:srgbClr val="202124"/>
                </a:solidFill>
                <a:highlight>
                  <a:srgbClr val="FFFFFF"/>
                </a:highlight>
              </a:rPr>
              <a:t>From Kaggle</a:t>
            </a:r>
          </a:p>
          <a:p>
            <a:r>
              <a:rPr lang="en-IN" sz="2200" b="1" dirty="0">
                <a:solidFill>
                  <a:srgbClr val="202124"/>
                </a:solidFill>
                <a:highlight>
                  <a:srgbClr val="FFFFFF"/>
                </a:highlight>
              </a:rPr>
              <a:t>Size of the Dataset: </a:t>
            </a:r>
            <a:r>
              <a:rPr lang="en-IN" sz="2200" dirty="0">
                <a:solidFill>
                  <a:srgbClr val="202124"/>
                </a:solidFill>
                <a:highlight>
                  <a:srgbClr val="FFFFFF"/>
                </a:highlight>
              </a:rPr>
              <a:t>(962,2): We have 962 Examples with 2 columns </a:t>
            </a:r>
          </a:p>
          <a:p>
            <a:endParaRPr lang="en-IN" sz="2400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IN" sz="2400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IN" sz="2200" i="0" dirty="0">
              <a:solidFill>
                <a:srgbClr val="202124"/>
              </a:solidFill>
              <a:effectLst/>
              <a:highlight>
                <a:srgbClr val="FFFFFF"/>
              </a:highlight>
            </a:endParaRPr>
          </a:p>
          <a:p>
            <a:endParaRPr lang="en-IN" sz="2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E1BFC3-274F-ECEE-358A-DE44DF9B5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" t="31942" r="31086" b="6514"/>
          <a:stretch/>
        </p:blipFill>
        <p:spPr>
          <a:xfrm>
            <a:off x="1380744" y="2953512"/>
            <a:ext cx="9189720" cy="35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9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D00B-137F-7741-898B-F58E0810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Dataset</a:t>
            </a:r>
            <a:endParaRPr lang="en-IN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4B9002-D0B2-4381-878C-8632735D2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968" y="1828801"/>
            <a:ext cx="8970264" cy="502920"/>
          </a:xfrm>
        </p:spPr>
        <p:txBody>
          <a:bodyPr/>
          <a:lstStyle/>
          <a:p>
            <a:pPr lvl="1" indent="0" algn="l">
              <a:buNone/>
            </a:pPr>
            <a:r>
              <a:rPr lang="en-US" sz="22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Visualizing the Categories in the Dataset:</a:t>
            </a:r>
          </a:p>
          <a:p>
            <a:pPr lvl="1" indent="0" algn="l">
              <a:buNone/>
            </a:pPr>
            <a:endParaRPr lang="en-US" sz="22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4DB01C-BE6A-4151-B9E6-D5278B615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44133" r="35389" b="26801"/>
          <a:stretch/>
        </p:blipFill>
        <p:spPr>
          <a:xfrm>
            <a:off x="0" y="2331721"/>
            <a:ext cx="6096000" cy="4009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F5306-FEBE-A6F7-73ED-1B75CF28A5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28267" r="48889" b="5333"/>
          <a:stretch/>
        </p:blipFill>
        <p:spPr>
          <a:xfrm>
            <a:off x="5772235" y="2469199"/>
            <a:ext cx="5301149" cy="42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2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6A29-BE2A-D3B2-BE0A-C5B2534A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Dataset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C2D3-8703-D98D-FA30-17F7338D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208008" cy="8686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800" dirty="0"/>
              <a:t>Category Distribution in the Dataset through a bar graph:</a:t>
            </a:r>
          </a:p>
          <a:p>
            <a:pPr marL="0" indent="0">
              <a:buNone/>
            </a:pPr>
            <a:r>
              <a:rPr lang="en-IN" sz="2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5DEB8-C6FF-5384-2ABB-08441EAAF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39334" r="20639" b="15866"/>
          <a:stretch/>
        </p:blipFill>
        <p:spPr>
          <a:xfrm>
            <a:off x="1051560" y="2404872"/>
            <a:ext cx="9692640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5049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857</TotalTime>
  <Words>2991</Words>
  <Application>Microsoft Office PowerPoint</Application>
  <PresentationFormat>Widescreen</PresentationFormat>
  <Paragraphs>550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-apple-system</vt:lpstr>
      <vt:lpstr>Arial</vt:lpstr>
      <vt:lpstr>Calibri</vt:lpstr>
      <vt:lpstr>Century Schoolbook</vt:lpstr>
      <vt:lpstr>Wingdings</vt:lpstr>
      <vt:lpstr>Wingdings 2</vt:lpstr>
      <vt:lpstr>View</vt:lpstr>
      <vt:lpstr>Resume Analyzer</vt:lpstr>
      <vt:lpstr>Outline of the project</vt:lpstr>
      <vt:lpstr>Motivation</vt:lpstr>
      <vt:lpstr>Motivation</vt:lpstr>
      <vt:lpstr>Introduction</vt:lpstr>
      <vt:lpstr>Introduction</vt:lpstr>
      <vt:lpstr>Dataset</vt:lpstr>
      <vt:lpstr>Dataset</vt:lpstr>
      <vt:lpstr>Dataset</vt:lpstr>
      <vt:lpstr>Dataset</vt:lpstr>
      <vt:lpstr>Dataset</vt:lpstr>
      <vt:lpstr>Dataset</vt:lpstr>
      <vt:lpstr>Research Methodology</vt:lpstr>
      <vt:lpstr>Research Methodology</vt:lpstr>
      <vt:lpstr>Research Methodology: Data Preprocessing</vt:lpstr>
      <vt:lpstr>Research Methodology: Data Preprocessing</vt:lpstr>
      <vt:lpstr>Research Methodology: Data Preprocessing</vt:lpstr>
      <vt:lpstr>Research Methodology: Data Preprocessing</vt:lpstr>
      <vt:lpstr>Research Methodology: Data Preprocessing</vt:lpstr>
      <vt:lpstr>Research Methodology: Data Preprocessing</vt:lpstr>
      <vt:lpstr>Research Methodology: Feature Extraction</vt:lpstr>
      <vt:lpstr>Research Methodology: Feature Extraction</vt:lpstr>
      <vt:lpstr>Research Methodology: Feature Extraction</vt:lpstr>
      <vt:lpstr>Research Methodology: Feature Extraction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Research Methodology: Model Development</vt:lpstr>
      <vt:lpstr>Conclusion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Analyzer</dc:title>
  <dc:creator>shivam sinha</dc:creator>
  <cp:lastModifiedBy>shivam sinha</cp:lastModifiedBy>
  <cp:revision>3</cp:revision>
  <dcterms:created xsi:type="dcterms:W3CDTF">2024-04-05T08:44:44Z</dcterms:created>
  <dcterms:modified xsi:type="dcterms:W3CDTF">2024-04-15T06:57:08Z</dcterms:modified>
</cp:coreProperties>
</file>